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 id="2147483678" r:id="rId2"/>
    <p:sldMasterId id="2147483691" r:id="rId3"/>
  </p:sldMasterIdLst>
  <p:notesMasterIdLst>
    <p:notesMasterId r:id="rId6"/>
  </p:notesMasterIdLst>
  <p:sldIdLst>
    <p:sldId id="297" r:id="rId4"/>
    <p:sldId id="308" r:id="rId5"/>
  </p:sldIdLst>
  <p:sldSz cx="10058400" cy="7772400"/>
  <p:notesSz cx="7077075" cy="9363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0E44DA0-99FC-A7B5-577A-76267CA67F49}" name="Debby Andrews" initials="DA" userId="Debby Andrews"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aria Noble" initials="MN" lastIdx="6" clrIdx="0">
    <p:extLst>
      <p:ext uri="{19B8F6BF-5375-455C-9EA6-DF929625EA0E}">
        <p15:presenceInfo xmlns:p15="http://schemas.microsoft.com/office/powerpoint/2012/main" userId="Maria Noble" providerId="None"/>
      </p:ext>
    </p:extLst>
  </p:cmAuthor>
  <p:cmAuthor id="2" name="Debby Andrews" initials="DA" lastIdx="5" clrIdx="1">
    <p:extLst>
      <p:ext uri="{19B8F6BF-5375-455C-9EA6-DF929625EA0E}">
        <p15:presenceInfo xmlns:p15="http://schemas.microsoft.com/office/powerpoint/2012/main" userId="Debby Andrews" providerId="None"/>
      </p:ext>
    </p:extLst>
  </p:cmAuthor>
  <p:cmAuthor id="3" name="Christine Paquette" initials="CP" lastIdx="2" clrIdx="2">
    <p:extLst>
      <p:ext uri="{19B8F6BF-5375-455C-9EA6-DF929625EA0E}">
        <p15:presenceInfo xmlns:p15="http://schemas.microsoft.com/office/powerpoint/2012/main" userId="Christine Paquette" providerId="None"/>
      </p:ext>
    </p:extLst>
  </p:cmAuthor>
  <p:cmAuthor id="4" name="Brian Langley" initials="BL" lastIdx="37" clrIdx="3">
    <p:extLst>
      <p:ext uri="{19B8F6BF-5375-455C-9EA6-DF929625EA0E}">
        <p15:presenceInfo xmlns:p15="http://schemas.microsoft.com/office/powerpoint/2012/main" userId="S::brian.langley@itsc.org::358deace-b84e-4853-8bd5-aac052d7f300" providerId="AD"/>
      </p:ext>
    </p:extLst>
  </p:cmAuthor>
  <p:cmAuthor id="5" name="Emily Savard" initials="ES" lastIdx="6" clrIdx="4">
    <p:extLst>
      <p:ext uri="{19B8F6BF-5375-455C-9EA6-DF929625EA0E}">
        <p15:presenceInfo xmlns:p15="http://schemas.microsoft.com/office/powerpoint/2012/main" userId="Emily Savar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5588"/>
    <a:srgbClr val="740000"/>
    <a:srgbClr val="EA7571"/>
    <a:srgbClr val="166979"/>
    <a:srgbClr val="2D7887"/>
    <a:srgbClr val="D86467"/>
    <a:srgbClr val="E74771"/>
    <a:srgbClr val="E44A4E"/>
    <a:srgbClr val="E75D60"/>
    <a:srgbClr val="DEB64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1" autoAdjust="0"/>
    <p:restoredTop sz="94660"/>
  </p:normalViewPr>
  <p:slideViewPr>
    <p:cSldViewPr snapToGrid="0">
      <p:cViewPr varScale="1">
        <p:scale>
          <a:sx n="93" d="100"/>
          <a:sy n="93" d="100"/>
        </p:scale>
        <p:origin x="402" y="8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commentAuthors" Target="commentAuthors.xml"/><Relationship Id="rId12" Type="http://schemas.microsoft.com/office/2018/10/relationships/authors" Target="author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2.xml"/><Relationship Id="rId1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69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008438" y="0"/>
            <a:ext cx="3067050" cy="469900"/>
          </a:xfrm>
          <a:prstGeom prst="rect">
            <a:avLst/>
          </a:prstGeom>
        </p:spPr>
        <p:txBody>
          <a:bodyPr vert="horz" lIns="91440" tIns="45720" rIns="91440" bIns="45720" rtlCol="0"/>
          <a:lstStyle>
            <a:lvl1pPr algn="r">
              <a:defRPr sz="1200"/>
            </a:lvl1pPr>
          </a:lstStyle>
          <a:p>
            <a:fld id="{6E72C2C5-8AF9-4023-8D9D-70DE17E4EB75}" type="datetimeFigureOut">
              <a:rPr lang="en-US" smtClean="0"/>
              <a:t>4/7/2022</a:t>
            </a:fld>
            <a:endParaRPr lang="en-US"/>
          </a:p>
        </p:txBody>
      </p:sp>
      <p:sp>
        <p:nvSpPr>
          <p:cNvPr id="4" name="Slide Image Placeholder 3"/>
          <p:cNvSpPr>
            <a:spLocks noGrp="1" noRot="1" noChangeAspect="1"/>
          </p:cNvSpPr>
          <p:nvPr>
            <p:ph type="sldImg" idx="2"/>
          </p:nvPr>
        </p:nvSpPr>
        <p:spPr>
          <a:xfrm>
            <a:off x="1493838" y="1169988"/>
            <a:ext cx="4089400" cy="31607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8025" y="4505325"/>
            <a:ext cx="5661025" cy="368776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93175"/>
            <a:ext cx="3067050" cy="469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008438" y="8893175"/>
            <a:ext cx="3067050" cy="469900"/>
          </a:xfrm>
          <a:prstGeom prst="rect">
            <a:avLst/>
          </a:prstGeom>
        </p:spPr>
        <p:txBody>
          <a:bodyPr vert="horz" lIns="91440" tIns="45720" rIns="91440" bIns="45720" rtlCol="0" anchor="b"/>
          <a:lstStyle>
            <a:lvl1pPr algn="r">
              <a:defRPr sz="1200"/>
            </a:lvl1pPr>
          </a:lstStyle>
          <a:p>
            <a:fld id="{884546C9-C02D-4AD6-8D3F-D1D24E2C4C08}" type="slidenum">
              <a:rPr lang="en-US" smtClean="0"/>
              <a:t>‹#›</a:t>
            </a:fld>
            <a:endParaRPr lang="en-US"/>
          </a:p>
        </p:txBody>
      </p:sp>
    </p:spTree>
    <p:extLst>
      <p:ext uri="{BB962C8B-B14F-4D97-AF65-F5344CB8AC3E}">
        <p14:creationId xmlns:p14="http://schemas.microsoft.com/office/powerpoint/2010/main" val="3873970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84546C9-C02D-4AD6-8D3F-D1D24E2C4C08}" type="slidenum">
              <a:rPr lang="en-US" smtClean="0"/>
              <a:t>1</a:t>
            </a:fld>
            <a:endParaRPr lang="en-US"/>
          </a:p>
        </p:txBody>
      </p:sp>
    </p:spTree>
    <p:extLst>
      <p:ext uri="{BB962C8B-B14F-4D97-AF65-F5344CB8AC3E}">
        <p14:creationId xmlns:p14="http://schemas.microsoft.com/office/powerpoint/2010/main" val="1871685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84546C9-C02D-4AD6-8D3F-D1D24E2C4C08}" type="slidenum">
              <a:rPr lang="en-US" smtClean="0"/>
              <a:t>2</a:t>
            </a:fld>
            <a:endParaRPr lang="en-US"/>
          </a:p>
        </p:txBody>
      </p:sp>
    </p:spTree>
    <p:extLst>
      <p:ext uri="{BB962C8B-B14F-4D97-AF65-F5344CB8AC3E}">
        <p14:creationId xmlns:p14="http://schemas.microsoft.com/office/powerpoint/2010/main" val="36988976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side Utah">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0024E0B-AD6F-42F2-956D-6D35A7E2A27B}"/>
              </a:ext>
            </a:extLst>
          </p:cNvPr>
          <p:cNvSpPr/>
          <p:nvPr userDrawn="1"/>
        </p:nvSpPr>
        <p:spPr>
          <a:xfrm>
            <a:off x="457200" y="662266"/>
            <a:ext cx="9187543" cy="587829"/>
          </a:xfrm>
          <a:prstGeom prst="rect">
            <a:avLst/>
          </a:prstGeom>
          <a:solidFill>
            <a:srgbClr val="062F6E">
              <a:alpha val="50196"/>
            </a:srgb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772886" y="659378"/>
            <a:ext cx="8593999" cy="871086"/>
          </a:xfrm>
          <a:prstGeom prst="rect">
            <a:avLst/>
          </a:prstGeom>
        </p:spPr>
        <p:txBody>
          <a:bodyPr/>
          <a:lstStyle>
            <a:lvl1pPr algn="ctr">
              <a:defRPr sz="4000" b="1">
                <a:solidFill>
                  <a:schemeClr val="bg1"/>
                </a:solidFill>
                <a:effectLst>
                  <a:outerShdw blurRad="38100" dist="38100" dir="2700000" algn="tl">
                    <a:srgbClr val="000000">
                      <a:alpha val="43137"/>
                    </a:srgbClr>
                  </a:outerShdw>
                </a:effectLst>
                <a:latin typeface="+mn-lt"/>
              </a:defRPr>
            </a:lvl1pPr>
          </a:lstStyle>
          <a:p>
            <a:r>
              <a:rPr lang="en-US" dirty="0"/>
              <a:t>CLICK TO EDIT MASTER TITLE STYLE</a:t>
            </a:r>
          </a:p>
        </p:txBody>
      </p:sp>
    </p:spTree>
    <p:extLst>
      <p:ext uri="{BB962C8B-B14F-4D97-AF65-F5344CB8AC3E}">
        <p14:creationId xmlns:p14="http://schemas.microsoft.com/office/powerpoint/2010/main" val="1471226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3CAB7-9B6C-4E65-AFDF-87881F273780}"/>
              </a:ext>
            </a:extLst>
          </p:cNvPr>
          <p:cNvSpPr>
            <a:spLocks noGrp="1"/>
          </p:cNvSpPr>
          <p:nvPr>
            <p:ph type="title"/>
          </p:nvPr>
        </p:nvSpPr>
        <p:spPr>
          <a:xfrm>
            <a:off x="692150" y="517525"/>
            <a:ext cx="3244850" cy="1814513"/>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BD6D557-1424-41AF-AC25-8E8F27C0A90B}"/>
              </a:ext>
            </a:extLst>
          </p:cNvPr>
          <p:cNvSpPr>
            <a:spLocks noGrp="1"/>
          </p:cNvSpPr>
          <p:nvPr>
            <p:ph type="pic" idx="1"/>
          </p:nvPr>
        </p:nvSpPr>
        <p:spPr>
          <a:xfrm>
            <a:off x="4276725" y="1119188"/>
            <a:ext cx="5091113" cy="552291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0E4CBFA-3FF4-4B86-87EE-63A35B3352E2}"/>
              </a:ext>
            </a:extLst>
          </p:cNvPr>
          <p:cNvSpPr>
            <a:spLocks noGrp="1"/>
          </p:cNvSpPr>
          <p:nvPr>
            <p:ph type="body" sz="half" idx="2"/>
          </p:nvPr>
        </p:nvSpPr>
        <p:spPr>
          <a:xfrm>
            <a:off x="692150" y="2332038"/>
            <a:ext cx="3244850" cy="4319587"/>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EC966A3-934B-4D1A-971A-98CD1CE85463}"/>
              </a:ext>
            </a:extLst>
          </p:cNvPr>
          <p:cNvSpPr>
            <a:spLocks noGrp="1"/>
          </p:cNvSpPr>
          <p:nvPr>
            <p:ph type="dt" sz="half" idx="10"/>
          </p:nvPr>
        </p:nvSpPr>
        <p:spPr>
          <a:xfrm>
            <a:off x="692150" y="7204075"/>
            <a:ext cx="2262188" cy="414338"/>
          </a:xfrm>
          <a:prstGeom prst="rect">
            <a:avLst/>
          </a:prstGeom>
        </p:spPr>
        <p:txBody>
          <a:bodyPr/>
          <a:lstStyle/>
          <a:p>
            <a:fld id="{056102F7-C872-43AC-B0B4-16D62B791F76}" type="datetimeFigureOut">
              <a:rPr lang="en-US" smtClean="0"/>
              <a:t>4/7/2022</a:t>
            </a:fld>
            <a:endParaRPr lang="en-US"/>
          </a:p>
        </p:txBody>
      </p:sp>
      <p:sp>
        <p:nvSpPr>
          <p:cNvPr id="6" name="Footer Placeholder 5">
            <a:extLst>
              <a:ext uri="{FF2B5EF4-FFF2-40B4-BE49-F238E27FC236}">
                <a16:creationId xmlns:a16="http://schemas.microsoft.com/office/drawing/2014/main" id="{35261E9E-A144-4867-B5F0-87B7D75CB8B6}"/>
              </a:ext>
            </a:extLst>
          </p:cNvPr>
          <p:cNvSpPr>
            <a:spLocks noGrp="1"/>
          </p:cNvSpPr>
          <p:nvPr>
            <p:ph type="ftr" sz="quarter" idx="11"/>
          </p:nvPr>
        </p:nvSpPr>
        <p:spPr>
          <a:xfrm>
            <a:off x="3332163" y="7204075"/>
            <a:ext cx="3394075" cy="414338"/>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EE60AB6F-7D44-4692-AC43-4E2ADDE578FC}"/>
              </a:ext>
            </a:extLst>
          </p:cNvPr>
          <p:cNvSpPr>
            <a:spLocks noGrp="1"/>
          </p:cNvSpPr>
          <p:nvPr>
            <p:ph type="sldNum" sz="quarter" idx="12"/>
          </p:nvPr>
        </p:nvSpPr>
        <p:spPr>
          <a:xfrm>
            <a:off x="7104063" y="7204075"/>
            <a:ext cx="2262187" cy="414338"/>
          </a:xfrm>
          <a:prstGeom prst="rect">
            <a:avLst/>
          </a:prstGeom>
        </p:spPr>
        <p:txBody>
          <a:bodyPr/>
          <a:lstStyle/>
          <a:p>
            <a:fld id="{FB72D3E3-695D-4735-BAC0-D0A15449E812}" type="slidenum">
              <a:rPr lang="en-US" smtClean="0"/>
              <a:t>‹#›</a:t>
            </a:fld>
            <a:endParaRPr lang="en-US"/>
          </a:p>
        </p:txBody>
      </p:sp>
    </p:spTree>
    <p:extLst>
      <p:ext uri="{BB962C8B-B14F-4D97-AF65-F5344CB8AC3E}">
        <p14:creationId xmlns:p14="http://schemas.microsoft.com/office/powerpoint/2010/main" val="1526078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4E5F46-156C-4EB6-A8EE-DBA323B87CA6}"/>
              </a:ext>
            </a:extLst>
          </p:cNvPr>
          <p:cNvSpPr>
            <a:spLocks noGrp="1"/>
          </p:cNvSpPr>
          <p:nvPr>
            <p:ph type="title"/>
          </p:nvPr>
        </p:nvSpPr>
        <p:spPr>
          <a:xfrm>
            <a:off x="692150" y="414338"/>
            <a:ext cx="8674100" cy="1501775"/>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B906BC2-EB84-40AB-B469-F0B4CDB8EEF3}"/>
              </a:ext>
            </a:extLst>
          </p:cNvPr>
          <p:cNvSpPr>
            <a:spLocks noGrp="1"/>
          </p:cNvSpPr>
          <p:nvPr>
            <p:ph type="body" orient="vert" idx="1"/>
          </p:nvPr>
        </p:nvSpPr>
        <p:spPr>
          <a:xfrm>
            <a:off x="692150" y="2068513"/>
            <a:ext cx="8674100" cy="4932362"/>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DAAB2A-EDA6-4141-80AE-864C40AA0036}"/>
              </a:ext>
            </a:extLst>
          </p:cNvPr>
          <p:cNvSpPr>
            <a:spLocks noGrp="1"/>
          </p:cNvSpPr>
          <p:nvPr>
            <p:ph type="dt" sz="half" idx="10"/>
          </p:nvPr>
        </p:nvSpPr>
        <p:spPr>
          <a:xfrm>
            <a:off x="692150" y="7204075"/>
            <a:ext cx="2262188" cy="414338"/>
          </a:xfrm>
          <a:prstGeom prst="rect">
            <a:avLst/>
          </a:prstGeom>
        </p:spPr>
        <p:txBody>
          <a:bodyPr/>
          <a:lstStyle/>
          <a:p>
            <a:fld id="{056102F7-C872-43AC-B0B4-16D62B791F76}" type="datetimeFigureOut">
              <a:rPr lang="en-US" smtClean="0"/>
              <a:t>4/7/2022</a:t>
            </a:fld>
            <a:endParaRPr lang="en-US"/>
          </a:p>
        </p:txBody>
      </p:sp>
      <p:sp>
        <p:nvSpPr>
          <p:cNvPr id="5" name="Footer Placeholder 4">
            <a:extLst>
              <a:ext uri="{FF2B5EF4-FFF2-40B4-BE49-F238E27FC236}">
                <a16:creationId xmlns:a16="http://schemas.microsoft.com/office/drawing/2014/main" id="{2CF2E464-4D44-4D20-A45A-3CD14E33E96B}"/>
              </a:ext>
            </a:extLst>
          </p:cNvPr>
          <p:cNvSpPr>
            <a:spLocks noGrp="1"/>
          </p:cNvSpPr>
          <p:nvPr>
            <p:ph type="ftr" sz="quarter" idx="11"/>
          </p:nvPr>
        </p:nvSpPr>
        <p:spPr>
          <a:xfrm>
            <a:off x="3332163" y="7204075"/>
            <a:ext cx="3394075" cy="414338"/>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2C2F1660-5FD3-48CA-9AC6-9CF972600D9C}"/>
              </a:ext>
            </a:extLst>
          </p:cNvPr>
          <p:cNvSpPr>
            <a:spLocks noGrp="1"/>
          </p:cNvSpPr>
          <p:nvPr>
            <p:ph type="sldNum" sz="quarter" idx="12"/>
          </p:nvPr>
        </p:nvSpPr>
        <p:spPr>
          <a:xfrm>
            <a:off x="7104063" y="7204075"/>
            <a:ext cx="2262187" cy="414338"/>
          </a:xfrm>
          <a:prstGeom prst="rect">
            <a:avLst/>
          </a:prstGeom>
        </p:spPr>
        <p:txBody>
          <a:bodyPr/>
          <a:lstStyle/>
          <a:p>
            <a:fld id="{FB72D3E3-695D-4735-BAC0-D0A15449E812}" type="slidenum">
              <a:rPr lang="en-US" smtClean="0"/>
              <a:t>‹#›</a:t>
            </a:fld>
            <a:endParaRPr lang="en-US"/>
          </a:p>
        </p:txBody>
      </p:sp>
    </p:spTree>
    <p:extLst>
      <p:ext uri="{BB962C8B-B14F-4D97-AF65-F5344CB8AC3E}">
        <p14:creationId xmlns:p14="http://schemas.microsoft.com/office/powerpoint/2010/main" val="11508466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70E9FA9-BEAF-4F60-8576-DD16E4647214}"/>
              </a:ext>
            </a:extLst>
          </p:cNvPr>
          <p:cNvSpPr>
            <a:spLocks noGrp="1"/>
          </p:cNvSpPr>
          <p:nvPr>
            <p:ph type="title" orient="vert"/>
          </p:nvPr>
        </p:nvSpPr>
        <p:spPr>
          <a:xfrm>
            <a:off x="7197725" y="414338"/>
            <a:ext cx="2168525" cy="6586537"/>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D6232AF-3D96-414A-AC48-9845CF8530B8}"/>
              </a:ext>
            </a:extLst>
          </p:cNvPr>
          <p:cNvSpPr>
            <a:spLocks noGrp="1"/>
          </p:cNvSpPr>
          <p:nvPr>
            <p:ph type="body" orient="vert" idx="1"/>
          </p:nvPr>
        </p:nvSpPr>
        <p:spPr>
          <a:xfrm>
            <a:off x="692150" y="414338"/>
            <a:ext cx="6353175" cy="6586537"/>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684A7B3-1BB8-4A49-BBA4-967561EF841A}"/>
              </a:ext>
            </a:extLst>
          </p:cNvPr>
          <p:cNvSpPr>
            <a:spLocks noGrp="1"/>
          </p:cNvSpPr>
          <p:nvPr>
            <p:ph type="dt" sz="half" idx="10"/>
          </p:nvPr>
        </p:nvSpPr>
        <p:spPr>
          <a:xfrm>
            <a:off x="692150" y="7204075"/>
            <a:ext cx="2262188" cy="414338"/>
          </a:xfrm>
          <a:prstGeom prst="rect">
            <a:avLst/>
          </a:prstGeom>
        </p:spPr>
        <p:txBody>
          <a:bodyPr/>
          <a:lstStyle/>
          <a:p>
            <a:fld id="{056102F7-C872-43AC-B0B4-16D62B791F76}" type="datetimeFigureOut">
              <a:rPr lang="en-US" smtClean="0"/>
              <a:t>4/7/2022</a:t>
            </a:fld>
            <a:endParaRPr lang="en-US"/>
          </a:p>
        </p:txBody>
      </p:sp>
      <p:sp>
        <p:nvSpPr>
          <p:cNvPr id="5" name="Footer Placeholder 4">
            <a:extLst>
              <a:ext uri="{FF2B5EF4-FFF2-40B4-BE49-F238E27FC236}">
                <a16:creationId xmlns:a16="http://schemas.microsoft.com/office/drawing/2014/main" id="{C7230222-B60A-4621-95BD-66A1ABE30C5B}"/>
              </a:ext>
            </a:extLst>
          </p:cNvPr>
          <p:cNvSpPr>
            <a:spLocks noGrp="1"/>
          </p:cNvSpPr>
          <p:nvPr>
            <p:ph type="ftr" sz="quarter" idx="11"/>
          </p:nvPr>
        </p:nvSpPr>
        <p:spPr>
          <a:xfrm>
            <a:off x="3332163" y="7204075"/>
            <a:ext cx="3394075" cy="414338"/>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D75479BE-E503-4579-801F-5AF025DD3089}"/>
              </a:ext>
            </a:extLst>
          </p:cNvPr>
          <p:cNvSpPr>
            <a:spLocks noGrp="1"/>
          </p:cNvSpPr>
          <p:nvPr>
            <p:ph type="sldNum" sz="quarter" idx="12"/>
          </p:nvPr>
        </p:nvSpPr>
        <p:spPr>
          <a:xfrm>
            <a:off x="7104063" y="7204075"/>
            <a:ext cx="2262187" cy="414338"/>
          </a:xfrm>
          <a:prstGeom prst="rect">
            <a:avLst/>
          </a:prstGeom>
        </p:spPr>
        <p:txBody>
          <a:bodyPr/>
          <a:lstStyle/>
          <a:p>
            <a:fld id="{FB72D3E3-695D-4735-BAC0-D0A15449E812}" type="slidenum">
              <a:rPr lang="en-US" smtClean="0"/>
              <a:t>‹#›</a:t>
            </a:fld>
            <a:endParaRPr lang="en-US"/>
          </a:p>
        </p:txBody>
      </p:sp>
    </p:spTree>
    <p:extLst>
      <p:ext uri="{BB962C8B-B14F-4D97-AF65-F5344CB8AC3E}">
        <p14:creationId xmlns:p14="http://schemas.microsoft.com/office/powerpoint/2010/main" val="25792575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nside Utah">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F7A66558-4166-4775-B3D8-CAADCB65FB46}"/>
              </a:ext>
            </a:extLst>
          </p:cNvPr>
          <p:cNvSpPr/>
          <p:nvPr userDrawn="1"/>
        </p:nvSpPr>
        <p:spPr>
          <a:xfrm>
            <a:off x="336511" y="400595"/>
            <a:ext cx="2672300" cy="6988628"/>
          </a:xfrm>
          <a:prstGeom prst="roundRect">
            <a:avLst>
              <a:gd name="adj" fmla="val 6522"/>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375B1AB0-A30A-49B8-9EE2-64310CCD2FE7}"/>
              </a:ext>
            </a:extLst>
          </p:cNvPr>
          <p:cNvSpPr/>
          <p:nvPr userDrawn="1"/>
        </p:nvSpPr>
        <p:spPr>
          <a:xfrm>
            <a:off x="3693050" y="400595"/>
            <a:ext cx="2672300" cy="6988628"/>
          </a:xfrm>
          <a:prstGeom prst="roundRect">
            <a:avLst>
              <a:gd name="adj" fmla="val 6522"/>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FEF4DC79-8DF7-41C6-B1E9-FEEB7CD6DCCB}"/>
              </a:ext>
            </a:extLst>
          </p:cNvPr>
          <p:cNvSpPr/>
          <p:nvPr userDrawn="1"/>
        </p:nvSpPr>
        <p:spPr>
          <a:xfrm>
            <a:off x="7049589" y="400595"/>
            <a:ext cx="2672300" cy="6988628"/>
          </a:xfrm>
          <a:prstGeom prst="roundRect">
            <a:avLst>
              <a:gd name="adj" fmla="val 6522"/>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772886" y="515686"/>
            <a:ext cx="8593999" cy="871086"/>
          </a:xfrm>
          <a:prstGeom prst="rect">
            <a:avLst/>
          </a:prstGeom>
        </p:spPr>
        <p:txBody>
          <a:bodyPr/>
          <a:lstStyle>
            <a:lvl1pPr algn="ctr">
              <a:defRPr sz="4000" b="1">
                <a:solidFill>
                  <a:schemeClr val="bg1"/>
                </a:solidFill>
                <a:effectLst>
                  <a:outerShdw blurRad="38100" dist="38100" dir="2700000" algn="tl">
                    <a:srgbClr val="000000">
                      <a:alpha val="43137"/>
                    </a:srgbClr>
                  </a:outerShdw>
                </a:effectLst>
                <a:latin typeface="+mn-lt"/>
              </a:defRPr>
            </a:lvl1pPr>
          </a:lstStyle>
          <a:p>
            <a:r>
              <a:rPr lang="en-US" dirty="0"/>
              <a:t>CLICK TO EDIT MASTER TITLE STYLE</a:t>
            </a:r>
          </a:p>
        </p:txBody>
      </p:sp>
      <p:sp>
        <p:nvSpPr>
          <p:cNvPr id="7" name="Rectangle 6">
            <a:extLst>
              <a:ext uri="{FF2B5EF4-FFF2-40B4-BE49-F238E27FC236}">
                <a16:creationId xmlns:a16="http://schemas.microsoft.com/office/drawing/2014/main" id="{00024E0B-AD6F-42F2-956D-6D35A7E2A27B}"/>
              </a:ext>
            </a:extLst>
          </p:cNvPr>
          <p:cNvSpPr/>
          <p:nvPr userDrawn="1"/>
        </p:nvSpPr>
        <p:spPr>
          <a:xfrm>
            <a:off x="239486" y="518574"/>
            <a:ext cx="9570720" cy="587829"/>
          </a:xfrm>
          <a:prstGeom prst="rect">
            <a:avLst/>
          </a:prstGeom>
          <a:solidFill>
            <a:srgbClr val="062F6E">
              <a:alpha val="50196"/>
            </a:srgb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589446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ront and Back Green">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823DC7A3-FA6D-4359-ADE6-31411AA43350}"/>
              </a:ext>
            </a:extLst>
          </p:cNvPr>
          <p:cNvSpPr/>
          <p:nvPr userDrawn="1"/>
        </p:nvSpPr>
        <p:spPr>
          <a:xfrm>
            <a:off x="336511" y="400595"/>
            <a:ext cx="2672300" cy="6988628"/>
          </a:xfrm>
          <a:prstGeom prst="roundRect">
            <a:avLst>
              <a:gd name="adj" fmla="val 6522"/>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4E35C29A-A6A1-486D-87CD-991B937B6CE5}"/>
              </a:ext>
            </a:extLst>
          </p:cNvPr>
          <p:cNvSpPr/>
          <p:nvPr userDrawn="1"/>
        </p:nvSpPr>
        <p:spPr>
          <a:xfrm>
            <a:off x="7049589" y="400595"/>
            <a:ext cx="2672300" cy="6988628"/>
          </a:xfrm>
          <a:prstGeom prst="roundRect">
            <a:avLst>
              <a:gd name="adj" fmla="val 6522"/>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63751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ri-Fold Green: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23544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nside - Gree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16C9728-22F8-43B1-B339-54348E66CB46}"/>
              </a:ext>
            </a:extLst>
          </p:cNvPr>
          <p:cNvSpPr/>
          <p:nvPr userDrawn="1"/>
        </p:nvSpPr>
        <p:spPr>
          <a:xfrm>
            <a:off x="457200" y="662266"/>
            <a:ext cx="9187543" cy="587829"/>
          </a:xfrm>
          <a:prstGeom prst="rect">
            <a:avLst/>
          </a:prstGeom>
          <a:solidFill>
            <a:srgbClr val="062F6E">
              <a:alpha val="50196"/>
            </a:srgb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6DF71F7D-8C2B-4187-905E-C1E7BCBBB7A3}"/>
              </a:ext>
            </a:extLst>
          </p:cNvPr>
          <p:cNvSpPr txBox="1">
            <a:spLocks/>
          </p:cNvSpPr>
          <p:nvPr userDrawn="1"/>
        </p:nvSpPr>
        <p:spPr>
          <a:xfrm>
            <a:off x="772886" y="659378"/>
            <a:ext cx="8593999" cy="871086"/>
          </a:xfrm>
          <a:prstGeom prst="rect">
            <a:avLst/>
          </a:prstGeom>
        </p:spPr>
        <p:txBody>
          <a:bodyPr/>
          <a:lstStyle>
            <a:lvl1pPr algn="ctr" defTabSz="914400" rtl="0" eaLnBrk="1" latinLnBrk="0" hangingPunct="1">
              <a:lnSpc>
                <a:spcPct val="90000"/>
              </a:lnSpc>
              <a:spcBef>
                <a:spcPct val="0"/>
              </a:spcBef>
              <a:buNone/>
              <a:defRPr sz="4000" b="1" kern="1200">
                <a:solidFill>
                  <a:schemeClr val="bg1"/>
                </a:solidFill>
                <a:effectLst>
                  <a:outerShdw blurRad="38100" dist="38100" dir="2700000" algn="tl">
                    <a:srgbClr val="000000">
                      <a:alpha val="43137"/>
                    </a:srgbClr>
                  </a:outerShdw>
                </a:effectLst>
                <a:latin typeface="+mn-lt"/>
                <a:ea typeface="+mj-ea"/>
                <a:cs typeface="+mj-cs"/>
              </a:defRPr>
            </a:lvl1pPr>
          </a:lstStyle>
          <a:p>
            <a:r>
              <a:rPr lang="en-US"/>
              <a:t>CLICK TO EDIT MASTER TITLE STYLE</a:t>
            </a:r>
            <a:endParaRPr lang="en-US" dirty="0"/>
          </a:p>
        </p:txBody>
      </p:sp>
    </p:spTree>
    <p:extLst>
      <p:ext uri="{BB962C8B-B14F-4D97-AF65-F5344CB8AC3E}">
        <p14:creationId xmlns:p14="http://schemas.microsoft.com/office/powerpoint/2010/main" val="5148290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81DED5-3AAE-4D31-85C2-BA5632817518}"/>
              </a:ext>
            </a:extLst>
          </p:cNvPr>
          <p:cNvSpPr>
            <a:spLocks noGrp="1"/>
          </p:cNvSpPr>
          <p:nvPr>
            <p:ph type="title"/>
          </p:nvPr>
        </p:nvSpPr>
        <p:spPr>
          <a:xfrm>
            <a:off x="692150" y="414338"/>
            <a:ext cx="8674100" cy="1501775"/>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10FC79A7-A83F-4A13-9BEB-A23071EB2112}"/>
              </a:ext>
            </a:extLst>
          </p:cNvPr>
          <p:cNvSpPr>
            <a:spLocks noGrp="1"/>
          </p:cNvSpPr>
          <p:nvPr>
            <p:ph sz="half" idx="1"/>
          </p:nvPr>
        </p:nvSpPr>
        <p:spPr>
          <a:xfrm>
            <a:off x="692150" y="2068513"/>
            <a:ext cx="4260850" cy="49323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7580A40-87C3-4133-9E5D-2F9308308CF9}"/>
              </a:ext>
            </a:extLst>
          </p:cNvPr>
          <p:cNvSpPr>
            <a:spLocks noGrp="1"/>
          </p:cNvSpPr>
          <p:nvPr>
            <p:ph sz="half" idx="2"/>
          </p:nvPr>
        </p:nvSpPr>
        <p:spPr>
          <a:xfrm>
            <a:off x="5105400" y="2068513"/>
            <a:ext cx="4260850" cy="49323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915FE8B-CC7E-47AE-B785-6C3EB25D02E4}"/>
              </a:ext>
            </a:extLst>
          </p:cNvPr>
          <p:cNvSpPr>
            <a:spLocks noGrp="1"/>
          </p:cNvSpPr>
          <p:nvPr>
            <p:ph type="dt" sz="half" idx="10"/>
          </p:nvPr>
        </p:nvSpPr>
        <p:spPr>
          <a:xfrm>
            <a:off x="692150" y="7204075"/>
            <a:ext cx="2262188" cy="414338"/>
          </a:xfrm>
          <a:prstGeom prst="rect">
            <a:avLst/>
          </a:prstGeom>
        </p:spPr>
        <p:txBody>
          <a:bodyPr/>
          <a:lstStyle/>
          <a:p>
            <a:fld id="{056102F7-C872-43AC-B0B4-16D62B791F76}" type="datetimeFigureOut">
              <a:rPr lang="en-US" smtClean="0"/>
              <a:t>4/7/2022</a:t>
            </a:fld>
            <a:endParaRPr lang="en-US"/>
          </a:p>
        </p:txBody>
      </p:sp>
      <p:sp>
        <p:nvSpPr>
          <p:cNvPr id="6" name="Footer Placeholder 5">
            <a:extLst>
              <a:ext uri="{FF2B5EF4-FFF2-40B4-BE49-F238E27FC236}">
                <a16:creationId xmlns:a16="http://schemas.microsoft.com/office/drawing/2014/main" id="{3D358B7C-2C5B-4BE0-B63C-3E2A872F2B44}"/>
              </a:ext>
            </a:extLst>
          </p:cNvPr>
          <p:cNvSpPr>
            <a:spLocks noGrp="1"/>
          </p:cNvSpPr>
          <p:nvPr>
            <p:ph type="ftr" sz="quarter" idx="11"/>
          </p:nvPr>
        </p:nvSpPr>
        <p:spPr>
          <a:xfrm>
            <a:off x="3332163" y="7204075"/>
            <a:ext cx="3394075" cy="414338"/>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C22603CA-47B8-4A17-8C74-B30C4910CE7A}"/>
              </a:ext>
            </a:extLst>
          </p:cNvPr>
          <p:cNvSpPr>
            <a:spLocks noGrp="1"/>
          </p:cNvSpPr>
          <p:nvPr>
            <p:ph type="sldNum" sz="quarter" idx="12"/>
          </p:nvPr>
        </p:nvSpPr>
        <p:spPr>
          <a:xfrm>
            <a:off x="7104063" y="7204075"/>
            <a:ext cx="2262187" cy="414338"/>
          </a:xfrm>
          <a:prstGeom prst="rect">
            <a:avLst/>
          </a:prstGeom>
        </p:spPr>
        <p:txBody>
          <a:bodyPr/>
          <a:lstStyle/>
          <a:p>
            <a:fld id="{FB72D3E3-695D-4735-BAC0-D0A15449E812}" type="slidenum">
              <a:rPr lang="en-US" smtClean="0"/>
              <a:t>‹#›</a:t>
            </a:fld>
            <a:endParaRPr lang="en-US"/>
          </a:p>
        </p:txBody>
      </p:sp>
    </p:spTree>
    <p:extLst>
      <p:ext uri="{BB962C8B-B14F-4D97-AF65-F5344CB8AC3E}">
        <p14:creationId xmlns:p14="http://schemas.microsoft.com/office/powerpoint/2010/main" val="19420510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6F7B4-4848-4CB9-B908-66DD0FADAAAC}"/>
              </a:ext>
            </a:extLst>
          </p:cNvPr>
          <p:cNvSpPr>
            <a:spLocks noGrp="1"/>
          </p:cNvSpPr>
          <p:nvPr>
            <p:ph type="title"/>
          </p:nvPr>
        </p:nvSpPr>
        <p:spPr>
          <a:xfrm>
            <a:off x="692150" y="414338"/>
            <a:ext cx="8675688" cy="1501775"/>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533104E8-654A-46DD-AEC4-AC749AC3479C}"/>
              </a:ext>
            </a:extLst>
          </p:cNvPr>
          <p:cNvSpPr>
            <a:spLocks noGrp="1"/>
          </p:cNvSpPr>
          <p:nvPr>
            <p:ph type="body" idx="1"/>
          </p:nvPr>
        </p:nvSpPr>
        <p:spPr>
          <a:xfrm>
            <a:off x="692150" y="1905000"/>
            <a:ext cx="4256088" cy="9334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1462415-4185-464F-AFDE-995D1E768D6A}"/>
              </a:ext>
            </a:extLst>
          </p:cNvPr>
          <p:cNvSpPr>
            <a:spLocks noGrp="1"/>
          </p:cNvSpPr>
          <p:nvPr>
            <p:ph sz="half" idx="2"/>
          </p:nvPr>
        </p:nvSpPr>
        <p:spPr>
          <a:xfrm>
            <a:off x="692150" y="2838450"/>
            <a:ext cx="4256088" cy="417671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50D8F2B-4259-4B93-A702-30B9BB2D57D4}"/>
              </a:ext>
            </a:extLst>
          </p:cNvPr>
          <p:cNvSpPr>
            <a:spLocks noGrp="1"/>
          </p:cNvSpPr>
          <p:nvPr>
            <p:ph type="body" sz="quarter" idx="3"/>
          </p:nvPr>
        </p:nvSpPr>
        <p:spPr>
          <a:xfrm>
            <a:off x="5092700" y="1905000"/>
            <a:ext cx="4275138" cy="9334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E587807-C11A-43DC-8954-ABE01148E628}"/>
              </a:ext>
            </a:extLst>
          </p:cNvPr>
          <p:cNvSpPr>
            <a:spLocks noGrp="1"/>
          </p:cNvSpPr>
          <p:nvPr>
            <p:ph sz="quarter" idx="4"/>
          </p:nvPr>
        </p:nvSpPr>
        <p:spPr>
          <a:xfrm>
            <a:off x="5092700" y="2838450"/>
            <a:ext cx="4275138" cy="417671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C9F146F-4D15-49F2-938D-8506735CA198}"/>
              </a:ext>
            </a:extLst>
          </p:cNvPr>
          <p:cNvSpPr>
            <a:spLocks noGrp="1"/>
          </p:cNvSpPr>
          <p:nvPr>
            <p:ph type="dt" sz="half" idx="10"/>
          </p:nvPr>
        </p:nvSpPr>
        <p:spPr>
          <a:xfrm>
            <a:off x="692150" y="7204075"/>
            <a:ext cx="2262188" cy="414338"/>
          </a:xfrm>
          <a:prstGeom prst="rect">
            <a:avLst/>
          </a:prstGeom>
        </p:spPr>
        <p:txBody>
          <a:bodyPr/>
          <a:lstStyle/>
          <a:p>
            <a:fld id="{056102F7-C872-43AC-B0B4-16D62B791F76}" type="datetimeFigureOut">
              <a:rPr lang="en-US" smtClean="0"/>
              <a:t>4/7/2022</a:t>
            </a:fld>
            <a:endParaRPr lang="en-US"/>
          </a:p>
        </p:txBody>
      </p:sp>
      <p:sp>
        <p:nvSpPr>
          <p:cNvPr id="8" name="Footer Placeholder 7">
            <a:extLst>
              <a:ext uri="{FF2B5EF4-FFF2-40B4-BE49-F238E27FC236}">
                <a16:creationId xmlns:a16="http://schemas.microsoft.com/office/drawing/2014/main" id="{9CFCB4DB-48C8-438D-B913-FB9BB1E06AE1}"/>
              </a:ext>
            </a:extLst>
          </p:cNvPr>
          <p:cNvSpPr>
            <a:spLocks noGrp="1"/>
          </p:cNvSpPr>
          <p:nvPr>
            <p:ph type="ftr" sz="quarter" idx="11"/>
          </p:nvPr>
        </p:nvSpPr>
        <p:spPr>
          <a:xfrm>
            <a:off x="3332163" y="7204075"/>
            <a:ext cx="3394075" cy="414338"/>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DA91E9A5-6D6C-48E0-90BD-BE50974CCD97}"/>
              </a:ext>
            </a:extLst>
          </p:cNvPr>
          <p:cNvSpPr>
            <a:spLocks noGrp="1"/>
          </p:cNvSpPr>
          <p:nvPr>
            <p:ph type="sldNum" sz="quarter" idx="12"/>
          </p:nvPr>
        </p:nvSpPr>
        <p:spPr>
          <a:xfrm>
            <a:off x="7104063" y="7204075"/>
            <a:ext cx="2262187" cy="414338"/>
          </a:xfrm>
          <a:prstGeom prst="rect">
            <a:avLst/>
          </a:prstGeom>
        </p:spPr>
        <p:txBody>
          <a:bodyPr/>
          <a:lstStyle/>
          <a:p>
            <a:fld id="{FB72D3E3-695D-4735-BAC0-D0A15449E812}" type="slidenum">
              <a:rPr lang="en-US" smtClean="0"/>
              <a:t>‹#›</a:t>
            </a:fld>
            <a:endParaRPr lang="en-US"/>
          </a:p>
        </p:txBody>
      </p:sp>
    </p:spTree>
    <p:extLst>
      <p:ext uri="{BB962C8B-B14F-4D97-AF65-F5344CB8AC3E}">
        <p14:creationId xmlns:p14="http://schemas.microsoft.com/office/powerpoint/2010/main" val="34012974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416CE1-BEE3-4744-B9FA-7FFF3B906377}"/>
              </a:ext>
            </a:extLst>
          </p:cNvPr>
          <p:cNvSpPr>
            <a:spLocks noGrp="1"/>
          </p:cNvSpPr>
          <p:nvPr>
            <p:ph type="title"/>
          </p:nvPr>
        </p:nvSpPr>
        <p:spPr>
          <a:xfrm>
            <a:off x="692150" y="414338"/>
            <a:ext cx="8674100" cy="1501775"/>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BC1605B-B2A5-4E33-8598-4889073615A8}"/>
              </a:ext>
            </a:extLst>
          </p:cNvPr>
          <p:cNvSpPr>
            <a:spLocks noGrp="1"/>
          </p:cNvSpPr>
          <p:nvPr>
            <p:ph type="dt" sz="half" idx="10"/>
          </p:nvPr>
        </p:nvSpPr>
        <p:spPr>
          <a:xfrm>
            <a:off x="692150" y="7204075"/>
            <a:ext cx="2262188" cy="414338"/>
          </a:xfrm>
          <a:prstGeom prst="rect">
            <a:avLst/>
          </a:prstGeom>
        </p:spPr>
        <p:txBody>
          <a:bodyPr/>
          <a:lstStyle/>
          <a:p>
            <a:fld id="{056102F7-C872-43AC-B0B4-16D62B791F76}" type="datetimeFigureOut">
              <a:rPr lang="en-US" smtClean="0"/>
              <a:t>4/7/2022</a:t>
            </a:fld>
            <a:endParaRPr lang="en-US"/>
          </a:p>
        </p:txBody>
      </p:sp>
      <p:sp>
        <p:nvSpPr>
          <p:cNvPr id="4" name="Footer Placeholder 3">
            <a:extLst>
              <a:ext uri="{FF2B5EF4-FFF2-40B4-BE49-F238E27FC236}">
                <a16:creationId xmlns:a16="http://schemas.microsoft.com/office/drawing/2014/main" id="{C983B534-8E5C-465E-9540-3F4585E908DF}"/>
              </a:ext>
            </a:extLst>
          </p:cNvPr>
          <p:cNvSpPr>
            <a:spLocks noGrp="1"/>
          </p:cNvSpPr>
          <p:nvPr>
            <p:ph type="ftr" sz="quarter" idx="11"/>
          </p:nvPr>
        </p:nvSpPr>
        <p:spPr>
          <a:xfrm>
            <a:off x="3332163" y="7204075"/>
            <a:ext cx="3394075" cy="414338"/>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5CC95609-DE8A-4649-9225-9DF8F1C2DDE9}"/>
              </a:ext>
            </a:extLst>
          </p:cNvPr>
          <p:cNvSpPr>
            <a:spLocks noGrp="1"/>
          </p:cNvSpPr>
          <p:nvPr>
            <p:ph type="sldNum" sz="quarter" idx="12"/>
          </p:nvPr>
        </p:nvSpPr>
        <p:spPr>
          <a:xfrm>
            <a:off x="7104063" y="7204075"/>
            <a:ext cx="2262187" cy="414338"/>
          </a:xfrm>
          <a:prstGeom prst="rect">
            <a:avLst/>
          </a:prstGeom>
        </p:spPr>
        <p:txBody>
          <a:bodyPr/>
          <a:lstStyle/>
          <a:p>
            <a:fld id="{FB72D3E3-695D-4735-BAC0-D0A15449E812}" type="slidenum">
              <a:rPr lang="en-US" smtClean="0"/>
              <a:t>‹#›</a:t>
            </a:fld>
            <a:endParaRPr lang="en-US"/>
          </a:p>
        </p:txBody>
      </p:sp>
    </p:spTree>
    <p:extLst>
      <p:ext uri="{BB962C8B-B14F-4D97-AF65-F5344CB8AC3E}">
        <p14:creationId xmlns:p14="http://schemas.microsoft.com/office/powerpoint/2010/main" val="22642624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ront and Back Gree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D37A1D3-50B1-43EB-A946-3363D0B02F67}"/>
              </a:ext>
            </a:extLst>
          </p:cNvPr>
          <p:cNvSpPr/>
          <p:nvPr userDrawn="1"/>
        </p:nvSpPr>
        <p:spPr>
          <a:xfrm>
            <a:off x="3540107" y="536380"/>
            <a:ext cx="3070137" cy="6722628"/>
          </a:xfrm>
          <a:prstGeom prst="rect">
            <a:avLst/>
          </a:prstGeom>
          <a:solidFill>
            <a:srgbClr val="AFC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879401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95ED8D0-0C4A-4CBA-B976-D65A62A75EC3}"/>
              </a:ext>
            </a:extLst>
          </p:cNvPr>
          <p:cNvSpPr>
            <a:spLocks noGrp="1"/>
          </p:cNvSpPr>
          <p:nvPr>
            <p:ph type="dt" sz="half" idx="10"/>
          </p:nvPr>
        </p:nvSpPr>
        <p:spPr>
          <a:xfrm>
            <a:off x="692150" y="7204075"/>
            <a:ext cx="2262188" cy="414338"/>
          </a:xfrm>
          <a:prstGeom prst="rect">
            <a:avLst/>
          </a:prstGeom>
        </p:spPr>
        <p:txBody>
          <a:bodyPr/>
          <a:lstStyle/>
          <a:p>
            <a:fld id="{056102F7-C872-43AC-B0B4-16D62B791F76}" type="datetimeFigureOut">
              <a:rPr lang="en-US" smtClean="0"/>
              <a:t>4/7/2022</a:t>
            </a:fld>
            <a:endParaRPr lang="en-US"/>
          </a:p>
        </p:txBody>
      </p:sp>
      <p:sp>
        <p:nvSpPr>
          <p:cNvPr id="3" name="Footer Placeholder 2">
            <a:extLst>
              <a:ext uri="{FF2B5EF4-FFF2-40B4-BE49-F238E27FC236}">
                <a16:creationId xmlns:a16="http://schemas.microsoft.com/office/drawing/2014/main" id="{D940AC51-D535-4AAC-BF8D-B853065EC829}"/>
              </a:ext>
            </a:extLst>
          </p:cNvPr>
          <p:cNvSpPr>
            <a:spLocks noGrp="1"/>
          </p:cNvSpPr>
          <p:nvPr>
            <p:ph type="ftr" sz="quarter" idx="11"/>
          </p:nvPr>
        </p:nvSpPr>
        <p:spPr>
          <a:xfrm>
            <a:off x="3332163" y="7204075"/>
            <a:ext cx="3394075" cy="414338"/>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B04F1ECA-1359-4E7C-ABF4-66792C222CD2}"/>
              </a:ext>
            </a:extLst>
          </p:cNvPr>
          <p:cNvSpPr>
            <a:spLocks noGrp="1"/>
          </p:cNvSpPr>
          <p:nvPr>
            <p:ph type="sldNum" sz="quarter" idx="12"/>
          </p:nvPr>
        </p:nvSpPr>
        <p:spPr>
          <a:xfrm>
            <a:off x="7104063" y="7204075"/>
            <a:ext cx="2262187" cy="414338"/>
          </a:xfrm>
          <a:prstGeom prst="rect">
            <a:avLst/>
          </a:prstGeom>
        </p:spPr>
        <p:txBody>
          <a:bodyPr/>
          <a:lstStyle/>
          <a:p>
            <a:fld id="{FB72D3E3-695D-4735-BAC0-D0A15449E812}" type="slidenum">
              <a:rPr lang="en-US" smtClean="0"/>
              <a:t>‹#›</a:t>
            </a:fld>
            <a:endParaRPr lang="en-US"/>
          </a:p>
        </p:txBody>
      </p:sp>
    </p:spTree>
    <p:extLst>
      <p:ext uri="{BB962C8B-B14F-4D97-AF65-F5344CB8AC3E}">
        <p14:creationId xmlns:p14="http://schemas.microsoft.com/office/powerpoint/2010/main" val="38958926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BCD49-949C-4012-85F3-BB56CEE160C7}"/>
              </a:ext>
            </a:extLst>
          </p:cNvPr>
          <p:cNvSpPr>
            <a:spLocks noGrp="1"/>
          </p:cNvSpPr>
          <p:nvPr>
            <p:ph type="title"/>
          </p:nvPr>
        </p:nvSpPr>
        <p:spPr>
          <a:xfrm>
            <a:off x="692150" y="517525"/>
            <a:ext cx="3244850" cy="1814513"/>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15744A6-B8E0-4746-BDCE-F40073416B36}"/>
              </a:ext>
            </a:extLst>
          </p:cNvPr>
          <p:cNvSpPr>
            <a:spLocks noGrp="1"/>
          </p:cNvSpPr>
          <p:nvPr>
            <p:ph idx="1"/>
          </p:nvPr>
        </p:nvSpPr>
        <p:spPr>
          <a:xfrm>
            <a:off x="4276725" y="1119188"/>
            <a:ext cx="5091113" cy="552291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4188DE7-773C-401C-AA45-FA193DAA03BE}"/>
              </a:ext>
            </a:extLst>
          </p:cNvPr>
          <p:cNvSpPr>
            <a:spLocks noGrp="1"/>
          </p:cNvSpPr>
          <p:nvPr>
            <p:ph type="body" sz="half" idx="2"/>
          </p:nvPr>
        </p:nvSpPr>
        <p:spPr>
          <a:xfrm>
            <a:off x="692150" y="2332038"/>
            <a:ext cx="3244850" cy="4319587"/>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5C5EEB3-F636-4639-A92D-27EE15C5A1E9}"/>
              </a:ext>
            </a:extLst>
          </p:cNvPr>
          <p:cNvSpPr>
            <a:spLocks noGrp="1"/>
          </p:cNvSpPr>
          <p:nvPr>
            <p:ph type="dt" sz="half" idx="10"/>
          </p:nvPr>
        </p:nvSpPr>
        <p:spPr>
          <a:xfrm>
            <a:off x="692150" y="7204075"/>
            <a:ext cx="2262188" cy="414338"/>
          </a:xfrm>
          <a:prstGeom prst="rect">
            <a:avLst/>
          </a:prstGeom>
        </p:spPr>
        <p:txBody>
          <a:bodyPr/>
          <a:lstStyle/>
          <a:p>
            <a:fld id="{056102F7-C872-43AC-B0B4-16D62B791F76}" type="datetimeFigureOut">
              <a:rPr lang="en-US" smtClean="0"/>
              <a:t>4/7/2022</a:t>
            </a:fld>
            <a:endParaRPr lang="en-US"/>
          </a:p>
        </p:txBody>
      </p:sp>
      <p:sp>
        <p:nvSpPr>
          <p:cNvPr id="6" name="Footer Placeholder 5">
            <a:extLst>
              <a:ext uri="{FF2B5EF4-FFF2-40B4-BE49-F238E27FC236}">
                <a16:creationId xmlns:a16="http://schemas.microsoft.com/office/drawing/2014/main" id="{3DFB682A-B05C-413C-B147-E6C172BB4CF1}"/>
              </a:ext>
            </a:extLst>
          </p:cNvPr>
          <p:cNvSpPr>
            <a:spLocks noGrp="1"/>
          </p:cNvSpPr>
          <p:nvPr>
            <p:ph type="ftr" sz="quarter" idx="11"/>
          </p:nvPr>
        </p:nvSpPr>
        <p:spPr>
          <a:xfrm>
            <a:off x="3332163" y="7204075"/>
            <a:ext cx="3394075" cy="414338"/>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BD15CFFA-963F-4656-A608-FC4DB747BE48}"/>
              </a:ext>
            </a:extLst>
          </p:cNvPr>
          <p:cNvSpPr>
            <a:spLocks noGrp="1"/>
          </p:cNvSpPr>
          <p:nvPr>
            <p:ph type="sldNum" sz="quarter" idx="12"/>
          </p:nvPr>
        </p:nvSpPr>
        <p:spPr>
          <a:xfrm>
            <a:off x="7104063" y="7204075"/>
            <a:ext cx="2262187" cy="414338"/>
          </a:xfrm>
          <a:prstGeom prst="rect">
            <a:avLst/>
          </a:prstGeom>
        </p:spPr>
        <p:txBody>
          <a:bodyPr/>
          <a:lstStyle/>
          <a:p>
            <a:fld id="{FB72D3E3-695D-4735-BAC0-D0A15449E812}" type="slidenum">
              <a:rPr lang="en-US" smtClean="0"/>
              <a:t>‹#›</a:t>
            </a:fld>
            <a:endParaRPr lang="en-US"/>
          </a:p>
        </p:txBody>
      </p:sp>
    </p:spTree>
    <p:extLst>
      <p:ext uri="{BB962C8B-B14F-4D97-AF65-F5344CB8AC3E}">
        <p14:creationId xmlns:p14="http://schemas.microsoft.com/office/powerpoint/2010/main" val="41471207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3CAB7-9B6C-4E65-AFDF-87881F273780}"/>
              </a:ext>
            </a:extLst>
          </p:cNvPr>
          <p:cNvSpPr>
            <a:spLocks noGrp="1"/>
          </p:cNvSpPr>
          <p:nvPr>
            <p:ph type="title"/>
          </p:nvPr>
        </p:nvSpPr>
        <p:spPr>
          <a:xfrm>
            <a:off x="692150" y="517525"/>
            <a:ext cx="3244850" cy="1814513"/>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BD6D557-1424-41AF-AC25-8E8F27C0A90B}"/>
              </a:ext>
            </a:extLst>
          </p:cNvPr>
          <p:cNvSpPr>
            <a:spLocks noGrp="1"/>
          </p:cNvSpPr>
          <p:nvPr>
            <p:ph type="pic" idx="1"/>
          </p:nvPr>
        </p:nvSpPr>
        <p:spPr>
          <a:xfrm>
            <a:off x="4276725" y="1119188"/>
            <a:ext cx="5091113" cy="552291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0E4CBFA-3FF4-4B86-87EE-63A35B3352E2}"/>
              </a:ext>
            </a:extLst>
          </p:cNvPr>
          <p:cNvSpPr>
            <a:spLocks noGrp="1"/>
          </p:cNvSpPr>
          <p:nvPr>
            <p:ph type="body" sz="half" idx="2"/>
          </p:nvPr>
        </p:nvSpPr>
        <p:spPr>
          <a:xfrm>
            <a:off x="692150" y="2332038"/>
            <a:ext cx="3244850" cy="4319587"/>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EC966A3-934B-4D1A-971A-98CD1CE85463}"/>
              </a:ext>
            </a:extLst>
          </p:cNvPr>
          <p:cNvSpPr>
            <a:spLocks noGrp="1"/>
          </p:cNvSpPr>
          <p:nvPr>
            <p:ph type="dt" sz="half" idx="10"/>
          </p:nvPr>
        </p:nvSpPr>
        <p:spPr>
          <a:xfrm>
            <a:off x="692150" y="7204075"/>
            <a:ext cx="2262188" cy="414338"/>
          </a:xfrm>
          <a:prstGeom prst="rect">
            <a:avLst/>
          </a:prstGeom>
        </p:spPr>
        <p:txBody>
          <a:bodyPr/>
          <a:lstStyle/>
          <a:p>
            <a:fld id="{056102F7-C872-43AC-B0B4-16D62B791F76}" type="datetimeFigureOut">
              <a:rPr lang="en-US" smtClean="0"/>
              <a:t>4/7/2022</a:t>
            </a:fld>
            <a:endParaRPr lang="en-US"/>
          </a:p>
        </p:txBody>
      </p:sp>
      <p:sp>
        <p:nvSpPr>
          <p:cNvPr id="6" name="Footer Placeholder 5">
            <a:extLst>
              <a:ext uri="{FF2B5EF4-FFF2-40B4-BE49-F238E27FC236}">
                <a16:creationId xmlns:a16="http://schemas.microsoft.com/office/drawing/2014/main" id="{35261E9E-A144-4867-B5F0-87B7D75CB8B6}"/>
              </a:ext>
            </a:extLst>
          </p:cNvPr>
          <p:cNvSpPr>
            <a:spLocks noGrp="1"/>
          </p:cNvSpPr>
          <p:nvPr>
            <p:ph type="ftr" sz="quarter" idx="11"/>
          </p:nvPr>
        </p:nvSpPr>
        <p:spPr>
          <a:xfrm>
            <a:off x="3332163" y="7204075"/>
            <a:ext cx="3394075" cy="414338"/>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EE60AB6F-7D44-4692-AC43-4E2ADDE578FC}"/>
              </a:ext>
            </a:extLst>
          </p:cNvPr>
          <p:cNvSpPr>
            <a:spLocks noGrp="1"/>
          </p:cNvSpPr>
          <p:nvPr>
            <p:ph type="sldNum" sz="quarter" idx="12"/>
          </p:nvPr>
        </p:nvSpPr>
        <p:spPr>
          <a:xfrm>
            <a:off x="7104063" y="7204075"/>
            <a:ext cx="2262187" cy="414338"/>
          </a:xfrm>
          <a:prstGeom prst="rect">
            <a:avLst/>
          </a:prstGeom>
        </p:spPr>
        <p:txBody>
          <a:bodyPr/>
          <a:lstStyle/>
          <a:p>
            <a:fld id="{FB72D3E3-695D-4735-BAC0-D0A15449E812}" type="slidenum">
              <a:rPr lang="en-US" smtClean="0"/>
              <a:t>‹#›</a:t>
            </a:fld>
            <a:endParaRPr lang="en-US"/>
          </a:p>
        </p:txBody>
      </p:sp>
    </p:spTree>
    <p:extLst>
      <p:ext uri="{BB962C8B-B14F-4D97-AF65-F5344CB8AC3E}">
        <p14:creationId xmlns:p14="http://schemas.microsoft.com/office/powerpoint/2010/main" val="39411298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4E5F46-156C-4EB6-A8EE-DBA323B87CA6}"/>
              </a:ext>
            </a:extLst>
          </p:cNvPr>
          <p:cNvSpPr>
            <a:spLocks noGrp="1"/>
          </p:cNvSpPr>
          <p:nvPr>
            <p:ph type="title"/>
          </p:nvPr>
        </p:nvSpPr>
        <p:spPr>
          <a:xfrm>
            <a:off x="692150" y="414338"/>
            <a:ext cx="8674100" cy="1501775"/>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B906BC2-EB84-40AB-B469-F0B4CDB8EEF3}"/>
              </a:ext>
            </a:extLst>
          </p:cNvPr>
          <p:cNvSpPr>
            <a:spLocks noGrp="1"/>
          </p:cNvSpPr>
          <p:nvPr>
            <p:ph type="body" orient="vert" idx="1"/>
          </p:nvPr>
        </p:nvSpPr>
        <p:spPr>
          <a:xfrm>
            <a:off x="692150" y="2068513"/>
            <a:ext cx="8674100" cy="4932362"/>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DAAB2A-EDA6-4141-80AE-864C40AA0036}"/>
              </a:ext>
            </a:extLst>
          </p:cNvPr>
          <p:cNvSpPr>
            <a:spLocks noGrp="1"/>
          </p:cNvSpPr>
          <p:nvPr>
            <p:ph type="dt" sz="half" idx="10"/>
          </p:nvPr>
        </p:nvSpPr>
        <p:spPr>
          <a:xfrm>
            <a:off x="692150" y="7204075"/>
            <a:ext cx="2262188" cy="414338"/>
          </a:xfrm>
          <a:prstGeom prst="rect">
            <a:avLst/>
          </a:prstGeom>
        </p:spPr>
        <p:txBody>
          <a:bodyPr/>
          <a:lstStyle/>
          <a:p>
            <a:fld id="{056102F7-C872-43AC-B0B4-16D62B791F76}" type="datetimeFigureOut">
              <a:rPr lang="en-US" smtClean="0"/>
              <a:t>4/7/2022</a:t>
            </a:fld>
            <a:endParaRPr lang="en-US"/>
          </a:p>
        </p:txBody>
      </p:sp>
      <p:sp>
        <p:nvSpPr>
          <p:cNvPr id="5" name="Footer Placeholder 4">
            <a:extLst>
              <a:ext uri="{FF2B5EF4-FFF2-40B4-BE49-F238E27FC236}">
                <a16:creationId xmlns:a16="http://schemas.microsoft.com/office/drawing/2014/main" id="{2CF2E464-4D44-4D20-A45A-3CD14E33E96B}"/>
              </a:ext>
            </a:extLst>
          </p:cNvPr>
          <p:cNvSpPr>
            <a:spLocks noGrp="1"/>
          </p:cNvSpPr>
          <p:nvPr>
            <p:ph type="ftr" sz="quarter" idx="11"/>
          </p:nvPr>
        </p:nvSpPr>
        <p:spPr>
          <a:xfrm>
            <a:off x="3332163" y="7204075"/>
            <a:ext cx="3394075" cy="414338"/>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2C2F1660-5FD3-48CA-9AC6-9CF972600D9C}"/>
              </a:ext>
            </a:extLst>
          </p:cNvPr>
          <p:cNvSpPr>
            <a:spLocks noGrp="1"/>
          </p:cNvSpPr>
          <p:nvPr>
            <p:ph type="sldNum" sz="quarter" idx="12"/>
          </p:nvPr>
        </p:nvSpPr>
        <p:spPr>
          <a:xfrm>
            <a:off x="7104063" y="7204075"/>
            <a:ext cx="2262187" cy="414338"/>
          </a:xfrm>
          <a:prstGeom prst="rect">
            <a:avLst/>
          </a:prstGeom>
        </p:spPr>
        <p:txBody>
          <a:bodyPr/>
          <a:lstStyle/>
          <a:p>
            <a:fld id="{FB72D3E3-695D-4735-BAC0-D0A15449E812}" type="slidenum">
              <a:rPr lang="en-US" smtClean="0"/>
              <a:t>‹#›</a:t>
            </a:fld>
            <a:endParaRPr lang="en-US"/>
          </a:p>
        </p:txBody>
      </p:sp>
    </p:spTree>
    <p:extLst>
      <p:ext uri="{BB962C8B-B14F-4D97-AF65-F5344CB8AC3E}">
        <p14:creationId xmlns:p14="http://schemas.microsoft.com/office/powerpoint/2010/main" val="2822283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70E9FA9-BEAF-4F60-8576-DD16E4647214}"/>
              </a:ext>
            </a:extLst>
          </p:cNvPr>
          <p:cNvSpPr>
            <a:spLocks noGrp="1"/>
          </p:cNvSpPr>
          <p:nvPr>
            <p:ph type="title" orient="vert"/>
          </p:nvPr>
        </p:nvSpPr>
        <p:spPr>
          <a:xfrm>
            <a:off x="7197725" y="414338"/>
            <a:ext cx="2168525" cy="6586537"/>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D6232AF-3D96-414A-AC48-9845CF8530B8}"/>
              </a:ext>
            </a:extLst>
          </p:cNvPr>
          <p:cNvSpPr>
            <a:spLocks noGrp="1"/>
          </p:cNvSpPr>
          <p:nvPr>
            <p:ph type="body" orient="vert" idx="1"/>
          </p:nvPr>
        </p:nvSpPr>
        <p:spPr>
          <a:xfrm>
            <a:off x="692150" y="414338"/>
            <a:ext cx="6353175" cy="6586537"/>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684A7B3-1BB8-4A49-BBA4-967561EF841A}"/>
              </a:ext>
            </a:extLst>
          </p:cNvPr>
          <p:cNvSpPr>
            <a:spLocks noGrp="1"/>
          </p:cNvSpPr>
          <p:nvPr>
            <p:ph type="dt" sz="half" idx="10"/>
          </p:nvPr>
        </p:nvSpPr>
        <p:spPr>
          <a:xfrm>
            <a:off x="692150" y="7204075"/>
            <a:ext cx="2262188" cy="414338"/>
          </a:xfrm>
          <a:prstGeom prst="rect">
            <a:avLst/>
          </a:prstGeom>
        </p:spPr>
        <p:txBody>
          <a:bodyPr/>
          <a:lstStyle/>
          <a:p>
            <a:fld id="{056102F7-C872-43AC-B0B4-16D62B791F76}" type="datetimeFigureOut">
              <a:rPr lang="en-US" smtClean="0"/>
              <a:t>4/7/2022</a:t>
            </a:fld>
            <a:endParaRPr lang="en-US"/>
          </a:p>
        </p:txBody>
      </p:sp>
      <p:sp>
        <p:nvSpPr>
          <p:cNvPr id="5" name="Footer Placeholder 4">
            <a:extLst>
              <a:ext uri="{FF2B5EF4-FFF2-40B4-BE49-F238E27FC236}">
                <a16:creationId xmlns:a16="http://schemas.microsoft.com/office/drawing/2014/main" id="{C7230222-B60A-4621-95BD-66A1ABE30C5B}"/>
              </a:ext>
            </a:extLst>
          </p:cNvPr>
          <p:cNvSpPr>
            <a:spLocks noGrp="1"/>
          </p:cNvSpPr>
          <p:nvPr>
            <p:ph type="ftr" sz="quarter" idx="11"/>
          </p:nvPr>
        </p:nvSpPr>
        <p:spPr>
          <a:xfrm>
            <a:off x="3332163" y="7204075"/>
            <a:ext cx="3394075" cy="414338"/>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D75479BE-E503-4579-801F-5AF025DD3089}"/>
              </a:ext>
            </a:extLst>
          </p:cNvPr>
          <p:cNvSpPr>
            <a:spLocks noGrp="1"/>
          </p:cNvSpPr>
          <p:nvPr>
            <p:ph type="sldNum" sz="quarter" idx="12"/>
          </p:nvPr>
        </p:nvSpPr>
        <p:spPr>
          <a:xfrm>
            <a:off x="7104063" y="7204075"/>
            <a:ext cx="2262187" cy="414338"/>
          </a:xfrm>
          <a:prstGeom prst="rect">
            <a:avLst/>
          </a:prstGeom>
        </p:spPr>
        <p:txBody>
          <a:bodyPr/>
          <a:lstStyle/>
          <a:p>
            <a:fld id="{FB72D3E3-695D-4735-BAC0-D0A15449E812}" type="slidenum">
              <a:rPr lang="en-US" smtClean="0"/>
              <a:t>‹#›</a:t>
            </a:fld>
            <a:endParaRPr lang="en-US"/>
          </a:p>
        </p:txBody>
      </p:sp>
    </p:spTree>
    <p:extLst>
      <p:ext uri="{BB962C8B-B14F-4D97-AF65-F5344CB8AC3E}">
        <p14:creationId xmlns:p14="http://schemas.microsoft.com/office/powerpoint/2010/main" val="18045959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Whit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5B84CF-BCC4-409E-A014-B3E7405DB91B}"/>
              </a:ext>
            </a:extLst>
          </p:cNvPr>
          <p:cNvSpPr/>
          <p:nvPr userDrawn="1"/>
        </p:nvSpPr>
        <p:spPr>
          <a:xfrm>
            <a:off x="177282" y="251927"/>
            <a:ext cx="9759820" cy="74318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17303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nside Utah">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F7A66558-4166-4775-B3D8-CAADCB65FB46}"/>
              </a:ext>
            </a:extLst>
          </p:cNvPr>
          <p:cNvSpPr/>
          <p:nvPr userDrawn="1"/>
        </p:nvSpPr>
        <p:spPr>
          <a:xfrm>
            <a:off x="336511" y="400595"/>
            <a:ext cx="2672300" cy="6988628"/>
          </a:xfrm>
          <a:prstGeom prst="roundRect">
            <a:avLst>
              <a:gd name="adj" fmla="val 6522"/>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375B1AB0-A30A-49B8-9EE2-64310CCD2FE7}"/>
              </a:ext>
            </a:extLst>
          </p:cNvPr>
          <p:cNvSpPr/>
          <p:nvPr userDrawn="1"/>
        </p:nvSpPr>
        <p:spPr>
          <a:xfrm>
            <a:off x="3693050" y="400595"/>
            <a:ext cx="2672300" cy="6988628"/>
          </a:xfrm>
          <a:prstGeom prst="roundRect">
            <a:avLst>
              <a:gd name="adj" fmla="val 6522"/>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FEF4DC79-8DF7-41C6-B1E9-FEEB7CD6DCCB}"/>
              </a:ext>
            </a:extLst>
          </p:cNvPr>
          <p:cNvSpPr/>
          <p:nvPr userDrawn="1"/>
        </p:nvSpPr>
        <p:spPr>
          <a:xfrm>
            <a:off x="7049589" y="400595"/>
            <a:ext cx="2672300" cy="6988628"/>
          </a:xfrm>
          <a:prstGeom prst="roundRect">
            <a:avLst>
              <a:gd name="adj" fmla="val 6522"/>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772886" y="515686"/>
            <a:ext cx="8593999" cy="871086"/>
          </a:xfrm>
          <a:prstGeom prst="rect">
            <a:avLst/>
          </a:prstGeom>
        </p:spPr>
        <p:txBody>
          <a:bodyPr/>
          <a:lstStyle>
            <a:lvl1pPr algn="ctr">
              <a:defRPr sz="4000" b="1">
                <a:solidFill>
                  <a:schemeClr val="bg1"/>
                </a:solidFill>
                <a:effectLst>
                  <a:outerShdw blurRad="38100" dist="38100" dir="2700000" algn="tl">
                    <a:srgbClr val="000000">
                      <a:alpha val="43137"/>
                    </a:srgbClr>
                  </a:outerShdw>
                </a:effectLst>
                <a:latin typeface="+mn-lt"/>
              </a:defRPr>
            </a:lvl1pPr>
          </a:lstStyle>
          <a:p>
            <a:r>
              <a:rPr lang="en-US" dirty="0"/>
              <a:t>CLICK TO EDIT MASTER TITLE STYLE</a:t>
            </a:r>
          </a:p>
        </p:txBody>
      </p:sp>
      <p:sp>
        <p:nvSpPr>
          <p:cNvPr id="7" name="Rectangle 6">
            <a:extLst>
              <a:ext uri="{FF2B5EF4-FFF2-40B4-BE49-F238E27FC236}">
                <a16:creationId xmlns:a16="http://schemas.microsoft.com/office/drawing/2014/main" id="{00024E0B-AD6F-42F2-956D-6D35A7E2A27B}"/>
              </a:ext>
            </a:extLst>
          </p:cNvPr>
          <p:cNvSpPr/>
          <p:nvPr userDrawn="1"/>
        </p:nvSpPr>
        <p:spPr>
          <a:xfrm>
            <a:off x="239486" y="518574"/>
            <a:ext cx="9570720" cy="587829"/>
          </a:xfrm>
          <a:prstGeom prst="rect">
            <a:avLst/>
          </a:prstGeom>
          <a:solidFill>
            <a:srgbClr val="062F6E">
              <a:alpha val="50196"/>
            </a:srgb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4014360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ront and Back Green">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823DC7A3-FA6D-4359-ADE6-31411AA43350}"/>
              </a:ext>
            </a:extLst>
          </p:cNvPr>
          <p:cNvSpPr/>
          <p:nvPr userDrawn="1"/>
        </p:nvSpPr>
        <p:spPr>
          <a:xfrm>
            <a:off x="336511" y="400595"/>
            <a:ext cx="2672300" cy="6988628"/>
          </a:xfrm>
          <a:prstGeom prst="roundRect">
            <a:avLst>
              <a:gd name="adj" fmla="val 6522"/>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4E35C29A-A6A1-486D-87CD-991B937B6CE5}"/>
              </a:ext>
            </a:extLst>
          </p:cNvPr>
          <p:cNvSpPr/>
          <p:nvPr userDrawn="1"/>
        </p:nvSpPr>
        <p:spPr>
          <a:xfrm>
            <a:off x="7049589" y="400595"/>
            <a:ext cx="2672300" cy="6988628"/>
          </a:xfrm>
          <a:prstGeom prst="roundRect">
            <a:avLst>
              <a:gd name="adj" fmla="val 6522"/>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2254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ri-Fold Green: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16768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Inside - Gree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16C9728-22F8-43B1-B339-54348E66CB46}"/>
              </a:ext>
            </a:extLst>
          </p:cNvPr>
          <p:cNvSpPr/>
          <p:nvPr userDrawn="1"/>
        </p:nvSpPr>
        <p:spPr>
          <a:xfrm>
            <a:off x="457200" y="662266"/>
            <a:ext cx="9187543" cy="587829"/>
          </a:xfrm>
          <a:prstGeom prst="rect">
            <a:avLst/>
          </a:prstGeom>
          <a:solidFill>
            <a:srgbClr val="062F6E">
              <a:alpha val="50196"/>
            </a:srgb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6DF71F7D-8C2B-4187-905E-C1E7BCBBB7A3}"/>
              </a:ext>
            </a:extLst>
          </p:cNvPr>
          <p:cNvSpPr txBox="1">
            <a:spLocks/>
          </p:cNvSpPr>
          <p:nvPr userDrawn="1"/>
        </p:nvSpPr>
        <p:spPr>
          <a:xfrm>
            <a:off x="772886" y="659378"/>
            <a:ext cx="8593999" cy="871086"/>
          </a:xfrm>
          <a:prstGeom prst="rect">
            <a:avLst/>
          </a:prstGeom>
        </p:spPr>
        <p:txBody>
          <a:bodyPr/>
          <a:lstStyle>
            <a:lvl1pPr algn="ctr" defTabSz="914400" rtl="0" eaLnBrk="1" latinLnBrk="0" hangingPunct="1">
              <a:lnSpc>
                <a:spcPct val="90000"/>
              </a:lnSpc>
              <a:spcBef>
                <a:spcPct val="0"/>
              </a:spcBef>
              <a:buNone/>
              <a:defRPr sz="4000" b="1" kern="1200">
                <a:solidFill>
                  <a:schemeClr val="bg1"/>
                </a:solidFill>
                <a:effectLst>
                  <a:outerShdw blurRad="38100" dist="38100" dir="2700000" algn="tl">
                    <a:srgbClr val="000000">
                      <a:alpha val="43137"/>
                    </a:srgbClr>
                  </a:outerShdw>
                </a:effectLst>
                <a:latin typeface="+mn-lt"/>
                <a:ea typeface="+mj-ea"/>
                <a:cs typeface="+mj-cs"/>
              </a:defRPr>
            </a:lvl1pPr>
          </a:lstStyle>
          <a:p>
            <a:r>
              <a:rPr lang="en-US"/>
              <a:t>CLICK TO EDIT MASTER TITLE STYLE</a:t>
            </a:r>
            <a:endParaRPr lang="en-US" dirty="0"/>
          </a:p>
        </p:txBody>
      </p:sp>
    </p:spTree>
    <p:extLst>
      <p:ext uri="{BB962C8B-B14F-4D97-AF65-F5344CB8AC3E}">
        <p14:creationId xmlns:p14="http://schemas.microsoft.com/office/powerpoint/2010/main" val="12418184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ri-Fold Green: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408567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81DED5-3AAE-4D31-85C2-BA5632817518}"/>
              </a:ext>
            </a:extLst>
          </p:cNvPr>
          <p:cNvSpPr>
            <a:spLocks noGrp="1"/>
          </p:cNvSpPr>
          <p:nvPr>
            <p:ph type="title"/>
          </p:nvPr>
        </p:nvSpPr>
        <p:spPr>
          <a:xfrm>
            <a:off x="692150" y="414338"/>
            <a:ext cx="8674100" cy="1501775"/>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10FC79A7-A83F-4A13-9BEB-A23071EB2112}"/>
              </a:ext>
            </a:extLst>
          </p:cNvPr>
          <p:cNvSpPr>
            <a:spLocks noGrp="1"/>
          </p:cNvSpPr>
          <p:nvPr>
            <p:ph sz="half" idx="1"/>
          </p:nvPr>
        </p:nvSpPr>
        <p:spPr>
          <a:xfrm>
            <a:off x="692150" y="2068513"/>
            <a:ext cx="4260850" cy="49323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7580A40-87C3-4133-9E5D-2F9308308CF9}"/>
              </a:ext>
            </a:extLst>
          </p:cNvPr>
          <p:cNvSpPr>
            <a:spLocks noGrp="1"/>
          </p:cNvSpPr>
          <p:nvPr>
            <p:ph sz="half" idx="2"/>
          </p:nvPr>
        </p:nvSpPr>
        <p:spPr>
          <a:xfrm>
            <a:off x="5105400" y="2068513"/>
            <a:ext cx="4260850" cy="49323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915FE8B-CC7E-47AE-B785-6C3EB25D02E4}"/>
              </a:ext>
            </a:extLst>
          </p:cNvPr>
          <p:cNvSpPr>
            <a:spLocks noGrp="1"/>
          </p:cNvSpPr>
          <p:nvPr>
            <p:ph type="dt" sz="half" idx="10"/>
          </p:nvPr>
        </p:nvSpPr>
        <p:spPr>
          <a:xfrm>
            <a:off x="692150" y="7204075"/>
            <a:ext cx="2262188" cy="414338"/>
          </a:xfrm>
          <a:prstGeom prst="rect">
            <a:avLst/>
          </a:prstGeom>
        </p:spPr>
        <p:txBody>
          <a:bodyPr/>
          <a:lstStyle/>
          <a:p>
            <a:fld id="{056102F7-C872-43AC-B0B4-16D62B791F76}" type="datetimeFigureOut">
              <a:rPr lang="en-US" smtClean="0"/>
              <a:t>4/7/2022</a:t>
            </a:fld>
            <a:endParaRPr lang="en-US"/>
          </a:p>
        </p:txBody>
      </p:sp>
      <p:sp>
        <p:nvSpPr>
          <p:cNvPr id="6" name="Footer Placeholder 5">
            <a:extLst>
              <a:ext uri="{FF2B5EF4-FFF2-40B4-BE49-F238E27FC236}">
                <a16:creationId xmlns:a16="http://schemas.microsoft.com/office/drawing/2014/main" id="{3D358B7C-2C5B-4BE0-B63C-3E2A872F2B44}"/>
              </a:ext>
            </a:extLst>
          </p:cNvPr>
          <p:cNvSpPr>
            <a:spLocks noGrp="1"/>
          </p:cNvSpPr>
          <p:nvPr>
            <p:ph type="ftr" sz="quarter" idx="11"/>
          </p:nvPr>
        </p:nvSpPr>
        <p:spPr>
          <a:xfrm>
            <a:off x="3332163" y="7204075"/>
            <a:ext cx="3394075" cy="414338"/>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C22603CA-47B8-4A17-8C74-B30C4910CE7A}"/>
              </a:ext>
            </a:extLst>
          </p:cNvPr>
          <p:cNvSpPr>
            <a:spLocks noGrp="1"/>
          </p:cNvSpPr>
          <p:nvPr>
            <p:ph type="sldNum" sz="quarter" idx="12"/>
          </p:nvPr>
        </p:nvSpPr>
        <p:spPr>
          <a:xfrm>
            <a:off x="7104063" y="7204075"/>
            <a:ext cx="2262187" cy="414338"/>
          </a:xfrm>
          <a:prstGeom prst="rect">
            <a:avLst/>
          </a:prstGeom>
        </p:spPr>
        <p:txBody>
          <a:bodyPr/>
          <a:lstStyle/>
          <a:p>
            <a:fld id="{FB72D3E3-695D-4735-BAC0-D0A15449E812}" type="slidenum">
              <a:rPr lang="en-US" smtClean="0"/>
              <a:t>‹#›</a:t>
            </a:fld>
            <a:endParaRPr lang="en-US"/>
          </a:p>
        </p:txBody>
      </p:sp>
    </p:spTree>
    <p:extLst>
      <p:ext uri="{BB962C8B-B14F-4D97-AF65-F5344CB8AC3E}">
        <p14:creationId xmlns:p14="http://schemas.microsoft.com/office/powerpoint/2010/main" val="96560245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6F7B4-4848-4CB9-B908-66DD0FADAAAC}"/>
              </a:ext>
            </a:extLst>
          </p:cNvPr>
          <p:cNvSpPr>
            <a:spLocks noGrp="1"/>
          </p:cNvSpPr>
          <p:nvPr>
            <p:ph type="title"/>
          </p:nvPr>
        </p:nvSpPr>
        <p:spPr>
          <a:xfrm>
            <a:off x="692150" y="414338"/>
            <a:ext cx="8675688" cy="1501775"/>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533104E8-654A-46DD-AEC4-AC749AC3479C}"/>
              </a:ext>
            </a:extLst>
          </p:cNvPr>
          <p:cNvSpPr>
            <a:spLocks noGrp="1"/>
          </p:cNvSpPr>
          <p:nvPr>
            <p:ph type="body" idx="1"/>
          </p:nvPr>
        </p:nvSpPr>
        <p:spPr>
          <a:xfrm>
            <a:off x="692150" y="1905000"/>
            <a:ext cx="4256088" cy="9334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1462415-4185-464F-AFDE-995D1E768D6A}"/>
              </a:ext>
            </a:extLst>
          </p:cNvPr>
          <p:cNvSpPr>
            <a:spLocks noGrp="1"/>
          </p:cNvSpPr>
          <p:nvPr>
            <p:ph sz="half" idx="2"/>
          </p:nvPr>
        </p:nvSpPr>
        <p:spPr>
          <a:xfrm>
            <a:off x="692150" y="2838450"/>
            <a:ext cx="4256088" cy="417671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50D8F2B-4259-4B93-A702-30B9BB2D57D4}"/>
              </a:ext>
            </a:extLst>
          </p:cNvPr>
          <p:cNvSpPr>
            <a:spLocks noGrp="1"/>
          </p:cNvSpPr>
          <p:nvPr>
            <p:ph type="body" sz="quarter" idx="3"/>
          </p:nvPr>
        </p:nvSpPr>
        <p:spPr>
          <a:xfrm>
            <a:off x="5092700" y="1905000"/>
            <a:ext cx="4275138" cy="9334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E587807-C11A-43DC-8954-ABE01148E628}"/>
              </a:ext>
            </a:extLst>
          </p:cNvPr>
          <p:cNvSpPr>
            <a:spLocks noGrp="1"/>
          </p:cNvSpPr>
          <p:nvPr>
            <p:ph sz="quarter" idx="4"/>
          </p:nvPr>
        </p:nvSpPr>
        <p:spPr>
          <a:xfrm>
            <a:off x="5092700" y="2838450"/>
            <a:ext cx="4275138" cy="417671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C9F146F-4D15-49F2-938D-8506735CA198}"/>
              </a:ext>
            </a:extLst>
          </p:cNvPr>
          <p:cNvSpPr>
            <a:spLocks noGrp="1"/>
          </p:cNvSpPr>
          <p:nvPr>
            <p:ph type="dt" sz="half" idx="10"/>
          </p:nvPr>
        </p:nvSpPr>
        <p:spPr>
          <a:xfrm>
            <a:off x="692150" y="7204075"/>
            <a:ext cx="2262188" cy="414338"/>
          </a:xfrm>
          <a:prstGeom prst="rect">
            <a:avLst/>
          </a:prstGeom>
        </p:spPr>
        <p:txBody>
          <a:bodyPr/>
          <a:lstStyle/>
          <a:p>
            <a:fld id="{056102F7-C872-43AC-B0B4-16D62B791F76}" type="datetimeFigureOut">
              <a:rPr lang="en-US" smtClean="0"/>
              <a:t>4/7/2022</a:t>
            </a:fld>
            <a:endParaRPr lang="en-US"/>
          </a:p>
        </p:txBody>
      </p:sp>
      <p:sp>
        <p:nvSpPr>
          <p:cNvPr id="8" name="Footer Placeholder 7">
            <a:extLst>
              <a:ext uri="{FF2B5EF4-FFF2-40B4-BE49-F238E27FC236}">
                <a16:creationId xmlns:a16="http://schemas.microsoft.com/office/drawing/2014/main" id="{9CFCB4DB-48C8-438D-B913-FB9BB1E06AE1}"/>
              </a:ext>
            </a:extLst>
          </p:cNvPr>
          <p:cNvSpPr>
            <a:spLocks noGrp="1"/>
          </p:cNvSpPr>
          <p:nvPr>
            <p:ph type="ftr" sz="quarter" idx="11"/>
          </p:nvPr>
        </p:nvSpPr>
        <p:spPr>
          <a:xfrm>
            <a:off x="3332163" y="7204075"/>
            <a:ext cx="3394075" cy="414338"/>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DA91E9A5-6D6C-48E0-90BD-BE50974CCD97}"/>
              </a:ext>
            </a:extLst>
          </p:cNvPr>
          <p:cNvSpPr>
            <a:spLocks noGrp="1"/>
          </p:cNvSpPr>
          <p:nvPr>
            <p:ph type="sldNum" sz="quarter" idx="12"/>
          </p:nvPr>
        </p:nvSpPr>
        <p:spPr>
          <a:xfrm>
            <a:off x="7104063" y="7204075"/>
            <a:ext cx="2262187" cy="414338"/>
          </a:xfrm>
          <a:prstGeom prst="rect">
            <a:avLst/>
          </a:prstGeom>
        </p:spPr>
        <p:txBody>
          <a:bodyPr/>
          <a:lstStyle/>
          <a:p>
            <a:fld id="{FB72D3E3-695D-4735-BAC0-D0A15449E812}" type="slidenum">
              <a:rPr lang="en-US" smtClean="0"/>
              <a:t>‹#›</a:t>
            </a:fld>
            <a:endParaRPr lang="en-US"/>
          </a:p>
        </p:txBody>
      </p:sp>
    </p:spTree>
    <p:extLst>
      <p:ext uri="{BB962C8B-B14F-4D97-AF65-F5344CB8AC3E}">
        <p14:creationId xmlns:p14="http://schemas.microsoft.com/office/powerpoint/2010/main" val="33081614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416CE1-BEE3-4744-B9FA-7FFF3B906377}"/>
              </a:ext>
            </a:extLst>
          </p:cNvPr>
          <p:cNvSpPr>
            <a:spLocks noGrp="1"/>
          </p:cNvSpPr>
          <p:nvPr>
            <p:ph type="title"/>
          </p:nvPr>
        </p:nvSpPr>
        <p:spPr>
          <a:xfrm>
            <a:off x="692150" y="414338"/>
            <a:ext cx="8674100" cy="1501775"/>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BC1605B-B2A5-4E33-8598-4889073615A8}"/>
              </a:ext>
            </a:extLst>
          </p:cNvPr>
          <p:cNvSpPr>
            <a:spLocks noGrp="1"/>
          </p:cNvSpPr>
          <p:nvPr>
            <p:ph type="dt" sz="half" idx="10"/>
          </p:nvPr>
        </p:nvSpPr>
        <p:spPr>
          <a:xfrm>
            <a:off x="692150" y="7204075"/>
            <a:ext cx="2262188" cy="414338"/>
          </a:xfrm>
          <a:prstGeom prst="rect">
            <a:avLst/>
          </a:prstGeom>
        </p:spPr>
        <p:txBody>
          <a:bodyPr/>
          <a:lstStyle/>
          <a:p>
            <a:fld id="{056102F7-C872-43AC-B0B4-16D62B791F76}" type="datetimeFigureOut">
              <a:rPr lang="en-US" smtClean="0"/>
              <a:t>4/7/2022</a:t>
            </a:fld>
            <a:endParaRPr lang="en-US"/>
          </a:p>
        </p:txBody>
      </p:sp>
      <p:sp>
        <p:nvSpPr>
          <p:cNvPr id="4" name="Footer Placeholder 3">
            <a:extLst>
              <a:ext uri="{FF2B5EF4-FFF2-40B4-BE49-F238E27FC236}">
                <a16:creationId xmlns:a16="http://schemas.microsoft.com/office/drawing/2014/main" id="{C983B534-8E5C-465E-9540-3F4585E908DF}"/>
              </a:ext>
            </a:extLst>
          </p:cNvPr>
          <p:cNvSpPr>
            <a:spLocks noGrp="1"/>
          </p:cNvSpPr>
          <p:nvPr>
            <p:ph type="ftr" sz="quarter" idx="11"/>
          </p:nvPr>
        </p:nvSpPr>
        <p:spPr>
          <a:xfrm>
            <a:off x="3332163" y="7204075"/>
            <a:ext cx="3394075" cy="414338"/>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5CC95609-DE8A-4649-9225-9DF8F1C2DDE9}"/>
              </a:ext>
            </a:extLst>
          </p:cNvPr>
          <p:cNvSpPr>
            <a:spLocks noGrp="1"/>
          </p:cNvSpPr>
          <p:nvPr>
            <p:ph type="sldNum" sz="quarter" idx="12"/>
          </p:nvPr>
        </p:nvSpPr>
        <p:spPr>
          <a:xfrm>
            <a:off x="7104063" y="7204075"/>
            <a:ext cx="2262187" cy="414338"/>
          </a:xfrm>
          <a:prstGeom prst="rect">
            <a:avLst/>
          </a:prstGeom>
        </p:spPr>
        <p:txBody>
          <a:bodyPr/>
          <a:lstStyle/>
          <a:p>
            <a:fld id="{FB72D3E3-695D-4735-BAC0-D0A15449E812}" type="slidenum">
              <a:rPr lang="en-US" smtClean="0"/>
              <a:t>‹#›</a:t>
            </a:fld>
            <a:endParaRPr lang="en-US"/>
          </a:p>
        </p:txBody>
      </p:sp>
    </p:spTree>
    <p:extLst>
      <p:ext uri="{BB962C8B-B14F-4D97-AF65-F5344CB8AC3E}">
        <p14:creationId xmlns:p14="http://schemas.microsoft.com/office/powerpoint/2010/main" val="20325639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95ED8D0-0C4A-4CBA-B976-D65A62A75EC3}"/>
              </a:ext>
            </a:extLst>
          </p:cNvPr>
          <p:cNvSpPr>
            <a:spLocks noGrp="1"/>
          </p:cNvSpPr>
          <p:nvPr>
            <p:ph type="dt" sz="half" idx="10"/>
          </p:nvPr>
        </p:nvSpPr>
        <p:spPr>
          <a:xfrm>
            <a:off x="692150" y="7204075"/>
            <a:ext cx="2262188" cy="414338"/>
          </a:xfrm>
          <a:prstGeom prst="rect">
            <a:avLst/>
          </a:prstGeom>
        </p:spPr>
        <p:txBody>
          <a:bodyPr/>
          <a:lstStyle/>
          <a:p>
            <a:fld id="{056102F7-C872-43AC-B0B4-16D62B791F76}" type="datetimeFigureOut">
              <a:rPr lang="en-US" smtClean="0"/>
              <a:t>4/7/2022</a:t>
            </a:fld>
            <a:endParaRPr lang="en-US"/>
          </a:p>
        </p:txBody>
      </p:sp>
      <p:sp>
        <p:nvSpPr>
          <p:cNvPr id="3" name="Footer Placeholder 2">
            <a:extLst>
              <a:ext uri="{FF2B5EF4-FFF2-40B4-BE49-F238E27FC236}">
                <a16:creationId xmlns:a16="http://schemas.microsoft.com/office/drawing/2014/main" id="{D940AC51-D535-4AAC-BF8D-B853065EC829}"/>
              </a:ext>
            </a:extLst>
          </p:cNvPr>
          <p:cNvSpPr>
            <a:spLocks noGrp="1"/>
          </p:cNvSpPr>
          <p:nvPr>
            <p:ph type="ftr" sz="quarter" idx="11"/>
          </p:nvPr>
        </p:nvSpPr>
        <p:spPr>
          <a:xfrm>
            <a:off x="3332163" y="7204075"/>
            <a:ext cx="3394075" cy="414338"/>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B04F1ECA-1359-4E7C-ABF4-66792C222CD2}"/>
              </a:ext>
            </a:extLst>
          </p:cNvPr>
          <p:cNvSpPr>
            <a:spLocks noGrp="1"/>
          </p:cNvSpPr>
          <p:nvPr>
            <p:ph type="sldNum" sz="quarter" idx="12"/>
          </p:nvPr>
        </p:nvSpPr>
        <p:spPr>
          <a:xfrm>
            <a:off x="7104063" y="7204075"/>
            <a:ext cx="2262187" cy="414338"/>
          </a:xfrm>
          <a:prstGeom prst="rect">
            <a:avLst/>
          </a:prstGeom>
        </p:spPr>
        <p:txBody>
          <a:bodyPr/>
          <a:lstStyle/>
          <a:p>
            <a:fld id="{FB72D3E3-695D-4735-BAC0-D0A15449E812}" type="slidenum">
              <a:rPr lang="en-US" smtClean="0"/>
              <a:t>‹#›</a:t>
            </a:fld>
            <a:endParaRPr lang="en-US"/>
          </a:p>
        </p:txBody>
      </p:sp>
    </p:spTree>
    <p:extLst>
      <p:ext uri="{BB962C8B-B14F-4D97-AF65-F5344CB8AC3E}">
        <p14:creationId xmlns:p14="http://schemas.microsoft.com/office/powerpoint/2010/main" val="198564064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BCD49-949C-4012-85F3-BB56CEE160C7}"/>
              </a:ext>
            </a:extLst>
          </p:cNvPr>
          <p:cNvSpPr>
            <a:spLocks noGrp="1"/>
          </p:cNvSpPr>
          <p:nvPr>
            <p:ph type="title"/>
          </p:nvPr>
        </p:nvSpPr>
        <p:spPr>
          <a:xfrm>
            <a:off x="692150" y="517525"/>
            <a:ext cx="3244850" cy="1814513"/>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15744A6-B8E0-4746-BDCE-F40073416B36}"/>
              </a:ext>
            </a:extLst>
          </p:cNvPr>
          <p:cNvSpPr>
            <a:spLocks noGrp="1"/>
          </p:cNvSpPr>
          <p:nvPr>
            <p:ph idx="1"/>
          </p:nvPr>
        </p:nvSpPr>
        <p:spPr>
          <a:xfrm>
            <a:off x="4276725" y="1119188"/>
            <a:ext cx="5091113" cy="552291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4188DE7-773C-401C-AA45-FA193DAA03BE}"/>
              </a:ext>
            </a:extLst>
          </p:cNvPr>
          <p:cNvSpPr>
            <a:spLocks noGrp="1"/>
          </p:cNvSpPr>
          <p:nvPr>
            <p:ph type="body" sz="half" idx="2"/>
          </p:nvPr>
        </p:nvSpPr>
        <p:spPr>
          <a:xfrm>
            <a:off x="692150" y="2332038"/>
            <a:ext cx="3244850" cy="4319587"/>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5C5EEB3-F636-4639-A92D-27EE15C5A1E9}"/>
              </a:ext>
            </a:extLst>
          </p:cNvPr>
          <p:cNvSpPr>
            <a:spLocks noGrp="1"/>
          </p:cNvSpPr>
          <p:nvPr>
            <p:ph type="dt" sz="half" idx="10"/>
          </p:nvPr>
        </p:nvSpPr>
        <p:spPr>
          <a:xfrm>
            <a:off x="692150" y="7204075"/>
            <a:ext cx="2262188" cy="414338"/>
          </a:xfrm>
          <a:prstGeom prst="rect">
            <a:avLst/>
          </a:prstGeom>
        </p:spPr>
        <p:txBody>
          <a:bodyPr/>
          <a:lstStyle/>
          <a:p>
            <a:fld id="{056102F7-C872-43AC-B0B4-16D62B791F76}" type="datetimeFigureOut">
              <a:rPr lang="en-US" smtClean="0"/>
              <a:t>4/7/2022</a:t>
            </a:fld>
            <a:endParaRPr lang="en-US"/>
          </a:p>
        </p:txBody>
      </p:sp>
      <p:sp>
        <p:nvSpPr>
          <p:cNvPr id="6" name="Footer Placeholder 5">
            <a:extLst>
              <a:ext uri="{FF2B5EF4-FFF2-40B4-BE49-F238E27FC236}">
                <a16:creationId xmlns:a16="http://schemas.microsoft.com/office/drawing/2014/main" id="{3DFB682A-B05C-413C-B147-E6C172BB4CF1}"/>
              </a:ext>
            </a:extLst>
          </p:cNvPr>
          <p:cNvSpPr>
            <a:spLocks noGrp="1"/>
          </p:cNvSpPr>
          <p:nvPr>
            <p:ph type="ftr" sz="quarter" idx="11"/>
          </p:nvPr>
        </p:nvSpPr>
        <p:spPr>
          <a:xfrm>
            <a:off x="3332163" y="7204075"/>
            <a:ext cx="3394075" cy="414338"/>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BD15CFFA-963F-4656-A608-FC4DB747BE48}"/>
              </a:ext>
            </a:extLst>
          </p:cNvPr>
          <p:cNvSpPr>
            <a:spLocks noGrp="1"/>
          </p:cNvSpPr>
          <p:nvPr>
            <p:ph type="sldNum" sz="quarter" idx="12"/>
          </p:nvPr>
        </p:nvSpPr>
        <p:spPr>
          <a:xfrm>
            <a:off x="7104063" y="7204075"/>
            <a:ext cx="2262187" cy="414338"/>
          </a:xfrm>
          <a:prstGeom prst="rect">
            <a:avLst/>
          </a:prstGeom>
        </p:spPr>
        <p:txBody>
          <a:bodyPr/>
          <a:lstStyle/>
          <a:p>
            <a:fld id="{FB72D3E3-695D-4735-BAC0-D0A15449E812}" type="slidenum">
              <a:rPr lang="en-US" smtClean="0"/>
              <a:t>‹#›</a:t>
            </a:fld>
            <a:endParaRPr lang="en-US"/>
          </a:p>
        </p:txBody>
      </p:sp>
    </p:spTree>
    <p:extLst>
      <p:ext uri="{BB962C8B-B14F-4D97-AF65-F5344CB8AC3E}">
        <p14:creationId xmlns:p14="http://schemas.microsoft.com/office/powerpoint/2010/main" val="24281958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3CAB7-9B6C-4E65-AFDF-87881F273780}"/>
              </a:ext>
            </a:extLst>
          </p:cNvPr>
          <p:cNvSpPr>
            <a:spLocks noGrp="1"/>
          </p:cNvSpPr>
          <p:nvPr>
            <p:ph type="title"/>
          </p:nvPr>
        </p:nvSpPr>
        <p:spPr>
          <a:xfrm>
            <a:off x="692150" y="517525"/>
            <a:ext cx="3244850" cy="1814513"/>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BD6D557-1424-41AF-AC25-8E8F27C0A90B}"/>
              </a:ext>
            </a:extLst>
          </p:cNvPr>
          <p:cNvSpPr>
            <a:spLocks noGrp="1"/>
          </p:cNvSpPr>
          <p:nvPr>
            <p:ph type="pic" idx="1"/>
          </p:nvPr>
        </p:nvSpPr>
        <p:spPr>
          <a:xfrm>
            <a:off x="4276725" y="1119188"/>
            <a:ext cx="5091113" cy="552291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0E4CBFA-3FF4-4B86-87EE-63A35B3352E2}"/>
              </a:ext>
            </a:extLst>
          </p:cNvPr>
          <p:cNvSpPr>
            <a:spLocks noGrp="1"/>
          </p:cNvSpPr>
          <p:nvPr>
            <p:ph type="body" sz="half" idx="2"/>
          </p:nvPr>
        </p:nvSpPr>
        <p:spPr>
          <a:xfrm>
            <a:off x="692150" y="2332038"/>
            <a:ext cx="3244850" cy="4319587"/>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EC966A3-934B-4D1A-971A-98CD1CE85463}"/>
              </a:ext>
            </a:extLst>
          </p:cNvPr>
          <p:cNvSpPr>
            <a:spLocks noGrp="1"/>
          </p:cNvSpPr>
          <p:nvPr>
            <p:ph type="dt" sz="half" idx="10"/>
          </p:nvPr>
        </p:nvSpPr>
        <p:spPr>
          <a:xfrm>
            <a:off x="692150" y="7204075"/>
            <a:ext cx="2262188" cy="414338"/>
          </a:xfrm>
          <a:prstGeom prst="rect">
            <a:avLst/>
          </a:prstGeom>
        </p:spPr>
        <p:txBody>
          <a:bodyPr/>
          <a:lstStyle/>
          <a:p>
            <a:fld id="{056102F7-C872-43AC-B0B4-16D62B791F76}" type="datetimeFigureOut">
              <a:rPr lang="en-US" smtClean="0"/>
              <a:t>4/7/2022</a:t>
            </a:fld>
            <a:endParaRPr lang="en-US"/>
          </a:p>
        </p:txBody>
      </p:sp>
      <p:sp>
        <p:nvSpPr>
          <p:cNvPr id="6" name="Footer Placeholder 5">
            <a:extLst>
              <a:ext uri="{FF2B5EF4-FFF2-40B4-BE49-F238E27FC236}">
                <a16:creationId xmlns:a16="http://schemas.microsoft.com/office/drawing/2014/main" id="{35261E9E-A144-4867-B5F0-87B7D75CB8B6}"/>
              </a:ext>
            </a:extLst>
          </p:cNvPr>
          <p:cNvSpPr>
            <a:spLocks noGrp="1"/>
          </p:cNvSpPr>
          <p:nvPr>
            <p:ph type="ftr" sz="quarter" idx="11"/>
          </p:nvPr>
        </p:nvSpPr>
        <p:spPr>
          <a:xfrm>
            <a:off x="3332163" y="7204075"/>
            <a:ext cx="3394075" cy="414338"/>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EE60AB6F-7D44-4692-AC43-4E2ADDE578FC}"/>
              </a:ext>
            </a:extLst>
          </p:cNvPr>
          <p:cNvSpPr>
            <a:spLocks noGrp="1"/>
          </p:cNvSpPr>
          <p:nvPr>
            <p:ph type="sldNum" sz="quarter" idx="12"/>
          </p:nvPr>
        </p:nvSpPr>
        <p:spPr>
          <a:xfrm>
            <a:off x="7104063" y="7204075"/>
            <a:ext cx="2262187" cy="414338"/>
          </a:xfrm>
          <a:prstGeom prst="rect">
            <a:avLst/>
          </a:prstGeom>
        </p:spPr>
        <p:txBody>
          <a:bodyPr/>
          <a:lstStyle/>
          <a:p>
            <a:fld id="{FB72D3E3-695D-4735-BAC0-D0A15449E812}" type="slidenum">
              <a:rPr lang="en-US" smtClean="0"/>
              <a:t>‹#›</a:t>
            </a:fld>
            <a:endParaRPr lang="en-US"/>
          </a:p>
        </p:txBody>
      </p:sp>
    </p:spTree>
    <p:extLst>
      <p:ext uri="{BB962C8B-B14F-4D97-AF65-F5344CB8AC3E}">
        <p14:creationId xmlns:p14="http://schemas.microsoft.com/office/powerpoint/2010/main" val="14443725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4E5F46-156C-4EB6-A8EE-DBA323B87CA6}"/>
              </a:ext>
            </a:extLst>
          </p:cNvPr>
          <p:cNvSpPr>
            <a:spLocks noGrp="1"/>
          </p:cNvSpPr>
          <p:nvPr>
            <p:ph type="title"/>
          </p:nvPr>
        </p:nvSpPr>
        <p:spPr>
          <a:xfrm>
            <a:off x="692150" y="414338"/>
            <a:ext cx="8674100" cy="1501775"/>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B906BC2-EB84-40AB-B469-F0B4CDB8EEF3}"/>
              </a:ext>
            </a:extLst>
          </p:cNvPr>
          <p:cNvSpPr>
            <a:spLocks noGrp="1"/>
          </p:cNvSpPr>
          <p:nvPr>
            <p:ph type="body" orient="vert" idx="1"/>
          </p:nvPr>
        </p:nvSpPr>
        <p:spPr>
          <a:xfrm>
            <a:off x="692150" y="2068513"/>
            <a:ext cx="8674100" cy="4932362"/>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DAAB2A-EDA6-4141-80AE-864C40AA0036}"/>
              </a:ext>
            </a:extLst>
          </p:cNvPr>
          <p:cNvSpPr>
            <a:spLocks noGrp="1"/>
          </p:cNvSpPr>
          <p:nvPr>
            <p:ph type="dt" sz="half" idx="10"/>
          </p:nvPr>
        </p:nvSpPr>
        <p:spPr>
          <a:xfrm>
            <a:off x="692150" y="7204075"/>
            <a:ext cx="2262188" cy="414338"/>
          </a:xfrm>
          <a:prstGeom prst="rect">
            <a:avLst/>
          </a:prstGeom>
        </p:spPr>
        <p:txBody>
          <a:bodyPr/>
          <a:lstStyle/>
          <a:p>
            <a:fld id="{056102F7-C872-43AC-B0B4-16D62B791F76}" type="datetimeFigureOut">
              <a:rPr lang="en-US" smtClean="0"/>
              <a:t>4/7/2022</a:t>
            </a:fld>
            <a:endParaRPr lang="en-US"/>
          </a:p>
        </p:txBody>
      </p:sp>
      <p:sp>
        <p:nvSpPr>
          <p:cNvPr id="5" name="Footer Placeholder 4">
            <a:extLst>
              <a:ext uri="{FF2B5EF4-FFF2-40B4-BE49-F238E27FC236}">
                <a16:creationId xmlns:a16="http://schemas.microsoft.com/office/drawing/2014/main" id="{2CF2E464-4D44-4D20-A45A-3CD14E33E96B}"/>
              </a:ext>
            </a:extLst>
          </p:cNvPr>
          <p:cNvSpPr>
            <a:spLocks noGrp="1"/>
          </p:cNvSpPr>
          <p:nvPr>
            <p:ph type="ftr" sz="quarter" idx="11"/>
          </p:nvPr>
        </p:nvSpPr>
        <p:spPr>
          <a:xfrm>
            <a:off x="3332163" y="7204075"/>
            <a:ext cx="3394075" cy="414338"/>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2C2F1660-5FD3-48CA-9AC6-9CF972600D9C}"/>
              </a:ext>
            </a:extLst>
          </p:cNvPr>
          <p:cNvSpPr>
            <a:spLocks noGrp="1"/>
          </p:cNvSpPr>
          <p:nvPr>
            <p:ph type="sldNum" sz="quarter" idx="12"/>
          </p:nvPr>
        </p:nvSpPr>
        <p:spPr>
          <a:xfrm>
            <a:off x="7104063" y="7204075"/>
            <a:ext cx="2262187" cy="414338"/>
          </a:xfrm>
          <a:prstGeom prst="rect">
            <a:avLst/>
          </a:prstGeom>
        </p:spPr>
        <p:txBody>
          <a:bodyPr/>
          <a:lstStyle/>
          <a:p>
            <a:fld id="{FB72D3E3-695D-4735-BAC0-D0A15449E812}" type="slidenum">
              <a:rPr lang="en-US" smtClean="0"/>
              <a:t>‹#›</a:t>
            </a:fld>
            <a:endParaRPr lang="en-US"/>
          </a:p>
        </p:txBody>
      </p:sp>
    </p:spTree>
    <p:extLst>
      <p:ext uri="{BB962C8B-B14F-4D97-AF65-F5344CB8AC3E}">
        <p14:creationId xmlns:p14="http://schemas.microsoft.com/office/powerpoint/2010/main" val="207251856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70E9FA9-BEAF-4F60-8576-DD16E4647214}"/>
              </a:ext>
            </a:extLst>
          </p:cNvPr>
          <p:cNvSpPr>
            <a:spLocks noGrp="1"/>
          </p:cNvSpPr>
          <p:nvPr>
            <p:ph type="title" orient="vert"/>
          </p:nvPr>
        </p:nvSpPr>
        <p:spPr>
          <a:xfrm>
            <a:off x="7197725" y="414338"/>
            <a:ext cx="2168525" cy="6586537"/>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D6232AF-3D96-414A-AC48-9845CF8530B8}"/>
              </a:ext>
            </a:extLst>
          </p:cNvPr>
          <p:cNvSpPr>
            <a:spLocks noGrp="1"/>
          </p:cNvSpPr>
          <p:nvPr>
            <p:ph type="body" orient="vert" idx="1"/>
          </p:nvPr>
        </p:nvSpPr>
        <p:spPr>
          <a:xfrm>
            <a:off x="692150" y="414338"/>
            <a:ext cx="6353175" cy="6586537"/>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684A7B3-1BB8-4A49-BBA4-967561EF841A}"/>
              </a:ext>
            </a:extLst>
          </p:cNvPr>
          <p:cNvSpPr>
            <a:spLocks noGrp="1"/>
          </p:cNvSpPr>
          <p:nvPr>
            <p:ph type="dt" sz="half" idx="10"/>
          </p:nvPr>
        </p:nvSpPr>
        <p:spPr>
          <a:xfrm>
            <a:off x="692150" y="7204075"/>
            <a:ext cx="2262188" cy="414338"/>
          </a:xfrm>
          <a:prstGeom prst="rect">
            <a:avLst/>
          </a:prstGeom>
        </p:spPr>
        <p:txBody>
          <a:bodyPr/>
          <a:lstStyle/>
          <a:p>
            <a:fld id="{056102F7-C872-43AC-B0B4-16D62B791F76}" type="datetimeFigureOut">
              <a:rPr lang="en-US" smtClean="0"/>
              <a:t>4/7/2022</a:t>
            </a:fld>
            <a:endParaRPr lang="en-US"/>
          </a:p>
        </p:txBody>
      </p:sp>
      <p:sp>
        <p:nvSpPr>
          <p:cNvPr id="5" name="Footer Placeholder 4">
            <a:extLst>
              <a:ext uri="{FF2B5EF4-FFF2-40B4-BE49-F238E27FC236}">
                <a16:creationId xmlns:a16="http://schemas.microsoft.com/office/drawing/2014/main" id="{C7230222-B60A-4621-95BD-66A1ABE30C5B}"/>
              </a:ext>
            </a:extLst>
          </p:cNvPr>
          <p:cNvSpPr>
            <a:spLocks noGrp="1"/>
          </p:cNvSpPr>
          <p:nvPr>
            <p:ph type="ftr" sz="quarter" idx="11"/>
          </p:nvPr>
        </p:nvSpPr>
        <p:spPr>
          <a:xfrm>
            <a:off x="3332163" y="7204075"/>
            <a:ext cx="3394075" cy="414338"/>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D75479BE-E503-4579-801F-5AF025DD3089}"/>
              </a:ext>
            </a:extLst>
          </p:cNvPr>
          <p:cNvSpPr>
            <a:spLocks noGrp="1"/>
          </p:cNvSpPr>
          <p:nvPr>
            <p:ph type="sldNum" sz="quarter" idx="12"/>
          </p:nvPr>
        </p:nvSpPr>
        <p:spPr>
          <a:xfrm>
            <a:off x="7104063" y="7204075"/>
            <a:ext cx="2262187" cy="414338"/>
          </a:xfrm>
          <a:prstGeom prst="rect">
            <a:avLst/>
          </a:prstGeom>
        </p:spPr>
        <p:txBody>
          <a:bodyPr/>
          <a:lstStyle/>
          <a:p>
            <a:fld id="{FB72D3E3-695D-4735-BAC0-D0A15449E812}" type="slidenum">
              <a:rPr lang="en-US" smtClean="0"/>
              <a:t>‹#›</a:t>
            </a:fld>
            <a:endParaRPr lang="en-US"/>
          </a:p>
        </p:txBody>
      </p:sp>
    </p:spTree>
    <p:extLst>
      <p:ext uri="{BB962C8B-B14F-4D97-AF65-F5344CB8AC3E}">
        <p14:creationId xmlns:p14="http://schemas.microsoft.com/office/powerpoint/2010/main" val="332608611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1272012"/>
            <a:ext cx="8549640" cy="2705946"/>
          </a:xfrm>
        </p:spPr>
        <p:txBody>
          <a:bodyPr anchor="b"/>
          <a:lstStyle>
            <a:lvl1pPr algn="ctr">
              <a:defRPr sz="3941"/>
            </a:lvl1pPr>
          </a:lstStyle>
          <a:p>
            <a:r>
              <a:rPr lang="en-US"/>
              <a:t>Click to edit Master title style</a:t>
            </a:r>
            <a:endParaRPr lang="en-US" dirty="0"/>
          </a:p>
        </p:txBody>
      </p:sp>
      <p:sp>
        <p:nvSpPr>
          <p:cNvPr id="3" name="Subtitle 2"/>
          <p:cNvSpPr>
            <a:spLocks noGrp="1"/>
          </p:cNvSpPr>
          <p:nvPr>
            <p:ph type="subTitle" idx="1"/>
          </p:nvPr>
        </p:nvSpPr>
        <p:spPr>
          <a:xfrm>
            <a:off x="1257300" y="4082310"/>
            <a:ext cx="7543800" cy="1876530"/>
          </a:xfrm>
        </p:spPr>
        <p:txBody>
          <a:bodyPr/>
          <a:lstStyle>
            <a:lvl1pPr marL="0" indent="0" algn="ctr">
              <a:buNone/>
              <a:defRPr sz="1576"/>
            </a:lvl1pPr>
            <a:lvl2pPr marL="300287" indent="0" algn="ctr">
              <a:buNone/>
              <a:defRPr sz="1314"/>
            </a:lvl2pPr>
            <a:lvl3pPr marL="600573" indent="0" algn="ctr">
              <a:buNone/>
              <a:defRPr sz="1182"/>
            </a:lvl3pPr>
            <a:lvl4pPr marL="900860" indent="0" algn="ctr">
              <a:buNone/>
              <a:defRPr sz="1051"/>
            </a:lvl4pPr>
            <a:lvl5pPr marL="1201147" indent="0" algn="ctr">
              <a:buNone/>
              <a:defRPr sz="1051"/>
            </a:lvl5pPr>
            <a:lvl6pPr marL="1501433" indent="0" algn="ctr">
              <a:buNone/>
              <a:defRPr sz="1051"/>
            </a:lvl6pPr>
            <a:lvl7pPr marL="1801720" indent="0" algn="ctr">
              <a:buNone/>
              <a:defRPr sz="1051"/>
            </a:lvl7pPr>
            <a:lvl8pPr marL="2102007" indent="0" algn="ctr">
              <a:buNone/>
              <a:defRPr sz="1051"/>
            </a:lvl8pPr>
            <a:lvl9pPr marL="2402293" indent="0" algn="ctr">
              <a:buNone/>
              <a:defRPr sz="1051"/>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13DB392-9BF0-4189-9ED0-FB3B0626E44B}" type="datetimeFigureOut">
              <a:rPr lang="en-US" smtClean="0"/>
              <a:t>4/7/2022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BEB74D-E43A-491F-8137-72B00436396F}" type="slidenum">
              <a:rPr lang="en-US" smtClean="0"/>
              <a:t>‹#›</a:t>
            </a:fld>
            <a:endParaRPr lang="en-US"/>
          </a:p>
        </p:txBody>
      </p:sp>
    </p:spTree>
    <p:extLst>
      <p:ext uri="{BB962C8B-B14F-4D97-AF65-F5344CB8AC3E}">
        <p14:creationId xmlns:p14="http://schemas.microsoft.com/office/powerpoint/2010/main" val="91715025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13DB392-9BF0-4189-9ED0-FB3B0626E44B}" type="datetimeFigureOut">
              <a:rPr lang="en-US" smtClean="0"/>
              <a:t>4/7/2022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BEB74D-E43A-491F-8137-72B00436396F}" type="slidenum">
              <a:rPr lang="en-US" smtClean="0"/>
              <a:t>‹#›</a:t>
            </a:fld>
            <a:endParaRPr lang="en-US"/>
          </a:p>
        </p:txBody>
      </p:sp>
    </p:spTree>
    <p:extLst>
      <p:ext uri="{BB962C8B-B14F-4D97-AF65-F5344CB8AC3E}">
        <p14:creationId xmlns:p14="http://schemas.microsoft.com/office/powerpoint/2010/main" val="528125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side - Gree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16C9728-22F8-43B1-B339-54348E66CB46}"/>
              </a:ext>
            </a:extLst>
          </p:cNvPr>
          <p:cNvSpPr/>
          <p:nvPr userDrawn="1"/>
        </p:nvSpPr>
        <p:spPr>
          <a:xfrm>
            <a:off x="457200" y="662266"/>
            <a:ext cx="9187543" cy="587829"/>
          </a:xfrm>
          <a:prstGeom prst="rect">
            <a:avLst/>
          </a:prstGeom>
          <a:solidFill>
            <a:srgbClr val="062F6E">
              <a:alpha val="50196"/>
            </a:srgb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6DF71F7D-8C2B-4187-905E-C1E7BCBBB7A3}"/>
              </a:ext>
            </a:extLst>
          </p:cNvPr>
          <p:cNvSpPr txBox="1">
            <a:spLocks/>
          </p:cNvSpPr>
          <p:nvPr userDrawn="1"/>
        </p:nvSpPr>
        <p:spPr>
          <a:xfrm>
            <a:off x="772886" y="659378"/>
            <a:ext cx="8593999" cy="871086"/>
          </a:xfrm>
          <a:prstGeom prst="rect">
            <a:avLst/>
          </a:prstGeom>
        </p:spPr>
        <p:txBody>
          <a:bodyPr/>
          <a:lstStyle>
            <a:lvl1pPr algn="ctr" defTabSz="914400" rtl="0" eaLnBrk="1" latinLnBrk="0" hangingPunct="1">
              <a:lnSpc>
                <a:spcPct val="90000"/>
              </a:lnSpc>
              <a:spcBef>
                <a:spcPct val="0"/>
              </a:spcBef>
              <a:buNone/>
              <a:defRPr sz="4000" b="1" kern="1200">
                <a:solidFill>
                  <a:schemeClr val="bg1"/>
                </a:solidFill>
                <a:effectLst>
                  <a:outerShdw blurRad="38100" dist="38100" dir="2700000" algn="tl">
                    <a:srgbClr val="000000">
                      <a:alpha val="43137"/>
                    </a:srgbClr>
                  </a:outerShdw>
                </a:effectLst>
                <a:latin typeface="+mn-lt"/>
                <a:ea typeface="+mj-ea"/>
                <a:cs typeface="+mj-cs"/>
              </a:defRPr>
            </a:lvl1pPr>
          </a:lstStyle>
          <a:p>
            <a:r>
              <a:rPr lang="en-US"/>
              <a:t>CLICK TO EDIT MASTER TITLE STYLE</a:t>
            </a:r>
            <a:endParaRPr lang="en-US" dirty="0"/>
          </a:p>
        </p:txBody>
      </p:sp>
    </p:spTree>
    <p:extLst>
      <p:ext uri="{BB962C8B-B14F-4D97-AF65-F5344CB8AC3E}">
        <p14:creationId xmlns:p14="http://schemas.microsoft.com/office/powerpoint/2010/main" val="3889360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81DED5-3AAE-4D31-85C2-BA5632817518}"/>
              </a:ext>
            </a:extLst>
          </p:cNvPr>
          <p:cNvSpPr>
            <a:spLocks noGrp="1"/>
          </p:cNvSpPr>
          <p:nvPr>
            <p:ph type="title"/>
          </p:nvPr>
        </p:nvSpPr>
        <p:spPr>
          <a:xfrm>
            <a:off x="692150" y="414338"/>
            <a:ext cx="8674100" cy="1501775"/>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10FC79A7-A83F-4A13-9BEB-A23071EB2112}"/>
              </a:ext>
            </a:extLst>
          </p:cNvPr>
          <p:cNvSpPr>
            <a:spLocks noGrp="1"/>
          </p:cNvSpPr>
          <p:nvPr>
            <p:ph sz="half" idx="1"/>
          </p:nvPr>
        </p:nvSpPr>
        <p:spPr>
          <a:xfrm>
            <a:off x="692150" y="2068513"/>
            <a:ext cx="4260850" cy="49323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7580A40-87C3-4133-9E5D-2F9308308CF9}"/>
              </a:ext>
            </a:extLst>
          </p:cNvPr>
          <p:cNvSpPr>
            <a:spLocks noGrp="1"/>
          </p:cNvSpPr>
          <p:nvPr>
            <p:ph sz="half" idx="2"/>
          </p:nvPr>
        </p:nvSpPr>
        <p:spPr>
          <a:xfrm>
            <a:off x="5105400" y="2068513"/>
            <a:ext cx="4260850" cy="49323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915FE8B-CC7E-47AE-B785-6C3EB25D02E4}"/>
              </a:ext>
            </a:extLst>
          </p:cNvPr>
          <p:cNvSpPr>
            <a:spLocks noGrp="1"/>
          </p:cNvSpPr>
          <p:nvPr>
            <p:ph type="dt" sz="half" idx="10"/>
          </p:nvPr>
        </p:nvSpPr>
        <p:spPr>
          <a:xfrm>
            <a:off x="692150" y="7204075"/>
            <a:ext cx="2262188" cy="414338"/>
          </a:xfrm>
          <a:prstGeom prst="rect">
            <a:avLst/>
          </a:prstGeom>
        </p:spPr>
        <p:txBody>
          <a:bodyPr/>
          <a:lstStyle/>
          <a:p>
            <a:fld id="{056102F7-C872-43AC-B0B4-16D62B791F76}" type="datetimeFigureOut">
              <a:rPr lang="en-US" smtClean="0"/>
              <a:t>4/7/2022</a:t>
            </a:fld>
            <a:endParaRPr lang="en-US"/>
          </a:p>
        </p:txBody>
      </p:sp>
      <p:sp>
        <p:nvSpPr>
          <p:cNvPr id="6" name="Footer Placeholder 5">
            <a:extLst>
              <a:ext uri="{FF2B5EF4-FFF2-40B4-BE49-F238E27FC236}">
                <a16:creationId xmlns:a16="http://schemas.microsoft.com/office/drawing/2014/main" id="{3D358B7C-2C5B-4BE0-B63C-3E2A872F2B44}"/>
              </a:ext>
            </a:extLst>
          </p:cNvPr>
          <p:cNvSpPr>
            <a:spLocks noGrp="1"/>
          </p:cNvSpPr>
          <p:nvPr>
            <p:ph type="ftr" sz="quarter" idx="11"/>
          </p:nvPr>
        </p:nvSpPr>
        <p:spPr>
          <a:xfrm>
            <a:off x="3332163" y="7204075"/>
            <a:ext cx="3394075" cy="414338"/>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C22603CA-47B8-4A17-8C74-B30C4910CE7A}"/>
              </a:ext>
            </a:extLst>
          </p:cNvPr>
          <p:cNvSpPr>
            <a:spLocks noGrp="1"/>
          </p:cNvSpPr>
          <p:nvPr>
            <p:ph type="sldNum" sz="quarter" idx="12"/>
          </p:nvPr>
        </p:nvSpPr>
        <p:spPr>
          <a:xfrm>
            <a:off x="7104063" y="7204075"/>
            <a:ext cx="2262187" cy="414338"/>
          </a:xfrm>
          <a:prstGeom prst="rect">
            <a:avLst/>
          </a:prstGeom>
        </p:spPr>
        <p:txBody>
          <a:bodyPr/>
          <a:lstStyle/>
          <a:p>
            <a:fld id="{FB72D3E3-695D-4735-BAC0-D0A15449E812}" type="slidenum">
              <a:rPr lang="en-US" smtClean="0"/>
              <a:t>‹#›</a:t>
            </a:fld>
            <a:endParaRPr lang="en-US"/>
          </a:p>
        </p:txBody>
      </p:sp>
    </p:spTree>
    <p:extLst>
      <p:ext uri="{BB962C8B-B14F-4D97-AF65-F5344CB8AC3E}">
        <p14:creationId xmlns:p14="http://schemas.microsoft.com/office/powerpoint/2010/main" val="32621469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6F7B4-4848-4CB9-B908-66DD0FADAAAC}"/>
              </a:ext>
            </a:extLst>
          </p:cNvPr>
          <p:cNvSpPr>
            <a:spLocks noGrp="1"/>
          </p:cNvSpPr>
          <p:nvPr>
            <p:ph type="title"/>
          </p:nvPr>
        </p:nvSpPr>
        <p:spPr>
          <a:xfrm>
            <a:off x="692150" y="414338"/>
            <a:ext cx="8675688" cy="1501775"/>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533104E8-654A-46DD-AEC4-AC749AC3479C}"/>
              </a:ext>
            </a:extLst>
          </p:cNvPr>
          <p:cNvSpPr>
            <a:spLocks noGrp="1"/>
          </p:cNvSpPr>
          <p:nvPr>
            <p:ph type="body" idx="1"/>
          </p:nvPr>
        </p:nvSpPr>
        <p:spPr>
          <a:xfrm>
            <a:off x="692150" y="1905000"/>
            <a:ext cx="4256088" cy="9334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1462415-4185-464F-AFDE-995D1E768D6A}"/>
              </a:ext>
            </a:extLst>
          </p:cNvPr>
          <p:cNvSpPr>
            <a:spLocks noGrp="1"/>
          </p:cNvSpPr>
          <p:nvPr>
            <p:ph sz="half" idx="2"/>
          </p:nvPr>
        </p:nvSpPr>
        <p:spPr>
          <a:xfrm>
            <a:off x="692150" y="2838450"/>
            <a:ext cx="4256088" cy="417671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50D8F2B-4259-4B93-A702-30B9BB2D57D4}"/>
              </a:ext>
            </a:extLst>
          </p:cNvPr>
          <p:cNvSpPr>
            <a:spLocks noGrp="1"/>
          </p:cNvSpPr>
          <p:nvPr>
            <p:ph type="body" sz="quarter" idx="3"/>
          </p:nvPr>
        </p:nvSpPr>
        <p:spPr>
          <a:xfrm>
            <a:off x="5092700" y="1905000"/>
            <a:ext cx="4275138" cy="9334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E587807-C11A-43DC-8954-ABE01148E628}"/>
              </a:ext>
            </a:extLst>
          </p:cNvPr>
          <p:cNvSpPr>
            <a:spLocks noGrp="1"/>
          </p:cNvSpPr>
          <p:nvPr>
            <p:ph sz="quarter" idx="4"/>
          </p:nvPr>
        </p:nvSpPr>
        <p:spPr>
          <a:xfrm>
            <a:off x="5092700" y="2838450"/>
            <a:ext cx="4275138" cy="417671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C9F146F-4D15-49F2-938D-8506735CA198}"/>
              </a:ext>
            </a:extLst>
          </p:cNvPr>
          <p:cNvSpPr>
            <a:spLocks noGrp="1"/>
          </p:cNvSpPr>
          <p:nvPr>
            <p:ph type="dt" sz="half" idx="10"/>
          </p:nvPr>
        </p:nvSpPr>
        <p:spPr>
          <a:xfrm>
            <a:off x="692150" y="7204075"/>
            <a:ext cx="2262188" cy="414338"/>
          </a:xfrm>
          <a:prstGeom prst="rect">
            <a:avLst/>
          </a:prstGeom>
        </p:spPr>
        <p:txBody>
          <a:bodyPr/>
          <a:lstStyle/>
          <a:p>
            <a:fld id="{056102F7-C872-43AC-B0B4-16D62B791F76}" type="datetimeFigureOut">
              <a:rPr lang="en-US" smtClean="0"/>
              <a:t>4/7/2022</a:t>
            </a:fld>
            <a:endParaRPr lang="en-US"/>
          </a:p>
        </p:txBody>
      </p:sp>
      <p:sp>
        <p:nvSpPr>
          <p:cNvPr id="8" name="Footer Placeholder 7">
            <a:extLst>
              <a:ext uri="{FF2B5EF4-FFF2-40B4-BE49-F238E27FC236}">
                <a16:creationId xmlns:a16="http://schemas.microsoft.com/office/drawing/2014/main" id="{9CFCB4DB-48C8-438D-B913-FB9BB1E06AE1}"/>
              </a:ext>
            </a:extLst>
          </p:cNvPr>
          <p:cNvSpPr>
            <a:spLocks noGrp="1"/>
          </p:cNvSpPr>
          <p:nvPr>
            <p:ph type="ftr" sz="quarter" idx="11"/>
          </p:nvPr>
        </p:nvSpPr>
        <p:spPr>
          <a:xfrm>
            <a:off x="3332163" y="7204075"/>
            <a:ext cx="3394075" cy="414338"/>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DA91E9A5-6D6C-48E0-90BD-BE50974CCD97}"/>
              </a:ext>
            </a:extLst>
          </p:cNvPr>
          <p:cNvSpPr>
            <a:spLocks noGrp="1"/>
          </p:cNvSpPr>
          <p:nvPr>
            <p:ph type="sldNum" sz="quarter" idx="12"/>
          </p:nvPr>
        </p:nvSpPr>
        <p:spPr>
          <a:xfrm>
            <a:off x="7104063" y="7204075"/>
            <a:ext cx="2262187" cy="414338"/>
          </a:xfrm>
          <a:prstGeom prst="rect">
            <a:avLst/>
          </a:prstGeom>
        </p:spPr>
        <p:txBody>
          <a:bodyPr/>
          <a:lstStyle/>
          <a:p>
            <a:fld id="{FB72D3E3-695D-4735-BAC0-D0A15449E812}" type="slidenum">
              <a:rPr lang="en-US" smtClean="0"/>
              <a:t>‹#›</a:t>
            </a:fld>
            <a:endParaRPr lang="en-US"/>
          </a:p>
        </p:txBody>
      </p:sp>
    </p:spTree>
    <p:extLst>
      <p:ext uri="{BB962C8B-B14F-4D97-AF65-F5344CB8AC3E}">
        <p14:creationId xmlns:p14="http://schemas.microsoft.com/office/powerpoint/2010/main" val="1938405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416CE1-BEE3-4744-B9FA-7FFF3B906377}"/>
              </a:ext>
            </a:extLst>
          </p:cNvPr>
          <p:cNvSpPr>
            <a:spLocks noGrp="1"/>
          </p:cNvSpPr>
          <p:nvPr>
            <p:ph type="title"/>
          </p:nvPr>
        </p:nvSpPr>
        <p:spPr>
          <a:xfrm>
            <a:off x="692150" y="414338"/>
            <a:ext cx="8674100" cy="1501775"/>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BC1605B-B2A5-4E33-8598-4889073615A8}"/>
              </a:ext>
            </a:extLst>
          </p:cNvPr>
          <p:cNvSpPr>
            <a:spLocks noGrp="1"/>
          </p:cNvSpPr>
          <p:nvPr>
            <p:ph type="dt" sz="half" idx="10"/>
          </p:nvPr>
        </p:nvSpPr>
        <p:spPr>
          <a:xfrm>
            <a:off x="692150" y="7204075"/>
            <a:ext cx="2262188" cy="414338"/>
          </a:xfrm>
          <a:prstGeom prst="rect">
            <a:avLst/>
          </a:prstGeom>
        </p:spPr>
        <p:txBody>
          <a:bodyPr/>
          <a:lstStyle/>
          <a:p>
            <a:fld id="{056102F7-C872-43AC-B0B4-16D62B791F76}" type="datetimeFigureOut">
              <a:rPr lang="en-US" smtClean="0"/>
              <a:t>4/7/2022</a:t>
            </a:fld>
            <a:endParaRPr lang="en-US"/>
          </a:p>
        </p:txBody>
      </p:sp>
      <p:sp>
        <p:nvSpPr>
          <p:cNvPr id="4" name="Footer Placeholder 3">
            <a:extLst>
              <a:ext uri="{FF2B5EF4-FFF2-40B4-BE49-F238E27FC236}">
                <a16:creationId xmlns:a16="http://schemas.microsoft.com/office/drawing/2014/main" id="{C983B534-8E5C-465E-9540-3F4585E908DF}"/>
              </a:ext>
            </a:extLst>
          </p:cNvPr>
          <p:cNvSpPr>
            <a:spLocks noGrp="1"/>
          </p:cNvSpPr>
          <p:nvPr>
            <p:ph type="ftr" sz="quarter" idx="11"/>
          </p:nvPr>
        </p:nvSpPr>
        <p:spPr>
          <a:xfrm>
            <a:off x="3332163" y="7204075"/>
            <a:ext cx="3394075" cy="414338"/>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5CC95609-DE8A-4649-9225-9DF8F1C2DDE9}"/>
              </a:ext>
            </a:extLst>
          </p:cNvPr>
          <p:cNvSpPr>
            <a:spLocks noGrp="1"/>
          </p:cNvSpPr>
          <p:nvPr>
            <p:ph type="sldNum" sz="quarter" idx="12"/>
          </p:nvPr>
        </p:nvSpPr>
        <p:spPr>
          <a:xfrm>
            <a:off x="7104063" y="7204075"/>
            <a:ext cx="2262187" cy="414338"/>
          </a:xfrm>
          <a:prstGeom prst="rect">
            <a:avLst/>
          </a:prstGeom>
        </p:spPr>
        <p:txBody>
          <a:bodyPr/>
          <a:lstStyle/>
          <a:p>
            <a:fld id="{FB72D3E3-695D-4735-BAC0-D0A15449E812}" type="slidenum">
              <a:rPr lang="en-US" smtClean="0"/>
              <a:t>‹#›</a:t>
            </a:fld>
            <a:endParaRPr lang="en-US"/>
          </a:p>
        </p:txBody>
      </p:sp>
    </p:spTree>
    <p:extLst>
      <p:ext uri="{BB962C8B-B14F-4D97-AF65-F5344CB8AC3E}">
        <p14:creationId xmlns:p14="http://schemas.microsoft.com/office/powerpoint/2010/main" val="2620321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95ED8D0-0C4A-4CBA-B976-D65A62A75EC3}"/>
              </a:ext>
            </a:extLst>
          </p:cNvPr>
          <p:cNvSpPr>
            <a:spLocks noGrp="1"/>
          </p:cNvSpPr>
          <p:nvPr>
            <p:ph type="dt" sz="half" idx="10"/>
          </p:nvPr>
        </p:nvSpPr>
        <p:spPr>
          <a:xfrm>
            <a:off x="692150" y="7204075"/>
            <a:ext cx="2262188" cy="414338"/>
          </a:xfrm>
          <a:prstGeom prst="rect">
            <a:avLst/>
          </a:prstGeom>
        </p:spPr>
        <p:txBody>
          <a:bodyPr/>
          <a:lstStyle/>
          <a:p>
            <a:fld id="{056102F7-C872-43AC-B0B4-16D62B791F76}" type="datetimeFigureOut">
              <a:rPr lang="en-US" smtClean="0"/>
              <a:t>4/7/2022</a:t>
            </a:fld>
            <a:endParaRPr lang="en-US"/>
          </a:p>
        </p:txBody>
      </p:sp>
      <p:sp>
        <p:nvSpPr>
          <p:cNvPr id="3" name="Footer Placeholder 2">
            <a:extLst>
              <a:ext uri="{FF2B5EF4-FFF2-40B4-BE49-F238E27FC236}">
                <a16:creationId xmlns:a16="http://schemas.microsoft.com/office/drawing/2014/main" id="{D940AC51-D535-4AAC-BF8D-B853065EC829}"/>
              </a:ext>
            </a:extLst>
          </p:cNvPr>
          <p:cNvSpPr>
            <a:spLocks noGrp="1"/>
          </p:cNvSpPr>
          <p:nvPr>
            <p:ph type="ftr" sz="quarter" idx="11"/>
          </p:nvPr>
        </p:nvSpPr>
        <p:spPr>
          <a:xfrm>
            <a:off x="3332163" y="7204075"/>
            <a:ext cx="3394075" cy="414338"/>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B04F1ECA-1359-4E7C-ABF4-66792C222CD2}"/>
              </a:ext>
            </a:extLst>
          </p:cNvPr>
          <p:cNvSpPr>
            <a:spLocks noGrp="1"/>
          </p:cNvSpPr>
          <p:nvPr>
            <p:ph type="sldNum" sz="quarter" idx="12"/>
          </p:nvPr>
        </p:nvSpPr>
        <p:spPr>
          <a:xfrm>
            <a:off x="7104063" y="7204075"/>
            <a:ext cx="2262187" cy="414338"/>
          </a:xfrm>
          <a:prstGeom prst="rect">
            <a:avLst/>
          </a:prstGeom>
        </p:spPr>
        <p:txBody>
          <a:bodyPr/>
          <a:lstStyle/>
          <a:p>
            <a:fld id="{FB72D3E3-695D-4735-BAC0-D0A15449E812}" type="slidenum">
              <a:rPr lang="en-US" smtClean="0"/>
              <a:t>‹#›</a:t>
            </a:fld>
            <a:endParaRPr lang="en-US"/>
          </a:p>
        </p:txBody>
      </p:sp>
    </p:spTree>
    <p:extLst>
      <p:ext uri="{BB962C8B-B14F-4D97-AF65-F5344CB8AC3E}">
        <p14:creationId xmlns:p14="http://schemas.microsoft.com/office/powerpoint/2010/main" val="23170184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BCD49-949C-4012-85F3-BB56CEE160C7}"/>
              </a:ext>
            </a:extLst>
          </p:cNvPr>
          <p:cNvSpPr>
            <a:spLocks noGrp="1"/>
          </p:cNvSpPr>
          <p:nvPr>
            <p:ph type="title"/>
          </p:nvPr>
        </p:nvSpPr>
        <p:spPr>
          <a:xfrm>
            <a:off x="692150" y="517525"/>
            <a:ext cx="3244850" cy="1814513"/>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15744A6-B8E0-4746-BDCE-F40073416B36}"/>
              </a:ext>
            </a:extLst>
          </p:cNvPr>
          <p:cNvSpPr>
            <a:spLocks noGrp="1"/>
          </p:cNvSpPr>
          <p:nvPr>
            <p:ph idx="1"/>
          </p:nvPr>
        </p:nvSpPr>
        <p:spPr>
          <a:xfrm>
            <a:off x="4276725" y="1119188"/>
            <a:ext cx="5091113" cy="552291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4188DE7-773C-401C-AA45-FA193DAA03BE}"/>
              </a:ext>
            </a:extLst>
          </p:cNvPr>
          <p:cNvSpPr>
            <a:spLocks noGrp="1"/>
          </p:cNvSpPr>
          <p:nvPr>
            <p:ph type="body" sz="half" idx="2"/>
          </p:nvPr>
        </p:nvSpPr>
        <p:spPr>
          <a:xfrm>
            <a:off x="692150" y="2332038"/>
            <a:ext cx="3244850" cy="4319587"/>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5C5EEB3-F636-4639-A92D-27EE15C5A1E9}"/>
              </a:ext>
            </a:extLst>
          </p:cNvPr>
          <p:cNvSpPr>
            <a:spLocks noGrp="1"/>
          </p:cNvSpPr>
          <p:nvPr>
            <p:ph type="dt" sz="half" idx="10"/>
          </p:nvPr>
        </p:nvSpPr>
        <p:spPr>
          <a:xfrm>
            <a:off x="692150" y="7204075"/>
            <a:ext cx="2262188" cy="414338"/>
          </a:xfrm>
          <a:prstGeom prst="rect">
            <a:avLst/>
          </a:prstGeom>
        </p:spPr>
        <p:txBody>
          <a:bodyPr/>
          <a:lstStyle/>
          <a:p>
            <a:fld id="{056102F7-C872-43AC-B0B4-16D62B791F76}" type="datetimeFigureOut">
              <a:rPr lang="en-US" smtClean="0"/>
              <a:t>4/7/2022</a:t>
            </a:fld>
            <a:endParaRPr lang="en-US"/>
          </a:p>
        </p:txBody>
      </p:sp>
      <p:sp>
        <p:nvSpPr>
          <p:cNvPr id="6" name="Footer Placeholder 5">
            <a:extLst>
              <a:ext uri="{FF2B5EF4-FFF2-40B4-BE49-F238E27FC236}">
                <a16:creationId xmlns:a16="http://schemas.microsoft.com/office/drawing/2014/main" id="{3DFB682A-B05C-413C-B147-E6C172BB4CF1}"/>
              </a:ext>
            </a:extLst>
          </p:cNvPr>
          <p:cNvSpPr>
            <a:spLocks noGrp="1"/>
          </p:cNvSpPr>
          <p:nvPr>
            <p:ph type="ftr" sz="quarter" idx="11"/>
          </p:nvPr>
        </p:nvSpPr>
        <p:spPr>
          <a:xfrm>
            <a:off x="3332163" y="7204075"/>
            <a:ext cx="3394075" cy="414338"/>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BD15CFFA-963F-4656-A608-FC4DB747BE48}"/>
              </a:ext>
            </a:extLst>
          </p:cNvPr>
          <p:cNvSpPr>
            <a:spLocks noGrp="1"/>
          </p:cNvSpPr>
          <p:nvPr>
            <p:ph type="sldNum" sz="quarter" idx="12"/>
          </p:nvPr>
        </p:nvSpPr>
        <p:spPr>
          <a:xfrm>
            <a:off x="7104063" y="7204075"/>
            <a:ext cx="2262187" cy="414338"/>
          </a:xfrm>
          <a:prstGeom prst="rect">
            <a:avLst/>
          </a:prstGeom>
        </p:spPr>
        <p:txBody>
          <a:bodyPr/>
          <a:lstStyle/>
          <a:p>
            <a:fld id="{FB72D3E3-695D-4735-BAC0-D0A15449E812}" type="slidenum">
              <a:rPr lang="en-US" smtClean="0"/>
              <a:t>‹#›</a:t>
            </a:fld>
            <a:endParaRPr lang="en-US"/>
          </a:p>
        </p:txBody>
      </p:sp>
    </p:spTree>
    <p:extLst>
      <p:ext uri="{BB962C8B-B14F-4D97-AF65-F5344CB8AC3E}">
        <p14:creationId xmlns:p14="http://schemas.microsoft.com/office/powerpoint/2010/main" val="17950420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6" Type="http://schemas.openxmlformats.org/officeDocument/2006/relationships/theme" Target="../theme/theme3.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B25B9CF-A0D7-4D51-ABF8-46738037920C}"/>
              </a:ext>
            </a:extLst>
          </p:cNvPr>
          <p:cNvSpPr/>
          <p:nvPr userDrawn="1"/>
        </p:nvSpPr>
        <p:spPr>
          <a:xfrm>
            <a:off x="454646" y="467417"/>
            <a:ext cx="9184867" cy="6837566"/>
          </a:xfrm>
          <a:prstGeom prst="rect">
            <a:avLst/>
          </a:prstGeom>
          <a:solidFill>
            <a:srgbClr val="AFC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1CC1959F-9BC6-4C99-9F00-6B0A8B5A6544}"/>
              </a:ext>
            </a:extLst>
          </p:cNvPr>
          <p:cNvSpPr/>
          <p:nvPr userDrawn="1"/>
        </p:nvSpPr>
        <p:spPr>
          <a:xfrm>
            <a:off x="6645729" y="593271"/>
            <a:ext cx="2901042" cy="6585858"/>
          </a:xfrm>
          <a:prstGeom prst="roundRect">
            <a:avLst>
              <a:gd name="adj" fmla="val 6522"/>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360FAFDA-EC39-4CA6-98EC-93CDA3BE78D4}"/>
              </a:ext>
            </a:extLst>
          </p:cNvPr>
          <p:cNvSpPr/>
          <p:nvPr userDrawn="1"/>
        </p:nvSpPr>
        <p:spPr>
          <a:xfrm>
            <a:off x="3606509" y="593271"/>
            <a:ext cx="2901042" cy="6585858"/>
          </a:xfrm>
          <a:prstGeom prst="roundRect">
            <a:avLst>
              <a:gd name="adj" fmla="val 6522"/>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E102EA6D-BC21-44F2-9315-9A90244DC992}"/>
              </a:ext>
            </a:extLst>
          </p:cNvPr>
          <p:cNvSpPr/>
          <p:nvPr userDrawn="1"/>
        </p:nvSpPr>
        <p:spPr>
          <a:xfrm>
            <a:off x="567289" y="593271"/>
            <a:ext cx="2901042" cy="6585858"/>
          </a:xfrm>
          <a:prstGeom prst="roundRect">
            <a:avLst>
              <a:gd name="adj" fmla="val 6522"/>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53133339"/>
      </p:ext>
    </p:extLst>
  </p:cSld>
  <p:clrMap bg1="lt1" tx1="dk1" bg2="lt2" tx2="dk2" accent1="accent1" accent2="accent2" accent3="accent3" accent4="accent4" accent5="accent5" accent6="accent6" hlink="hlink" folHlink="folHlink"/>
  <p:sldLayoutIdLst>
    <p:sldLayoutId id="2147483676" r:id="rId1"/>
    <p:sldLayoutId id="2147483666" r:id="rId2"/>
    <p:sldLayoutId id="2147483667" r:id="rId3"/>
    <p:sldLayoutId id="2147483665"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102EA6D-BC21-44F2-9315-9A90244DC992}"/>
              </a:ext>
            </a:extLst>
          </p:cNvPr>
          <p:cNvSpPr/>
          <p:nvPr userDrawn="1"/>
        </p:nvSpPr>
        <p:spPr>
          <a:xfrm>
            <a:off x="239486" y="304800"/>
            <a:ext cx="2857575" cy="7200899"/>
          </a:xfrm>
          <a:prstGeom prst="rect">
            <a:avLst/>
          </a:prstGeom>
          <a:solidFill>
            <a:srgbClr val="AFC39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81F4BE2B-7A68-4622-B9DC-57A94AA8F91D}"/>
              </a:ext>
            </a:extLst>
          </p:cNvPr>
          <p:cNvSpPr/>
          <p:nvPr userDrawn="1"/>
        </p:nvSpPr>
        <p:spPr>
          <a:xfrm>
            <a:off x="3600412" y="304800"/>
            <a:ext cx="2857575" cy="7200899"/>
          </a:xfrm>
          <a:prstGeom prst="rect">
            <a:avLst/>
          </a:prstGeom>
          <a:solidFill>
            <a:srgbClr val="AFC39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269FD9AA-68FF-47FE-AD64-096AA144E3E6}"/>
              </a:ext>
            </a:extLst>
          </p:cNvPr>
          <p:cNvSpPr/>
          <p:nvPr userDrawn="1"/>
        </p:nvSpPr>
        <p:spPr>
          <a:xfrm>
            <a:off x="6961339" y="304800"/>
            <a:ext cx="2857575" cy="7200899"/>
          </a:xfrm>
          <a:prstGeom prst="rect">
            <a:avLst/>
          </a:prstGeom>
          <a:solidFill>
            <a:srgbClr val="AFC39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0211973"/>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92" userDrawn="1">
          <p15:clr>
            <a:srgbClr val="F26B43"/>
          </p15:clr>
        </p15:guide>
        <p15:guide id="2" pos="2112" userDrawn="1">
          <p15:clr>
            <a:srgbClr val="F26B43"/>
          </p15:clr>
        </p15:guide>
        <p15:guide id="3" pos="4224" userDrawn="1">
          <p15:clr>
            <a:srgbClr val="F26B43"/>
          </p15:clr>
        </p15:guide>
        <p15:guide id="4" orient="horz" pos="472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1F4BE2B-7A68-4622-B9DC-57A94AA8F91D}"/>
              </a:ext>
            </a:extLst>
          </p:cNvPr>
          <p:cNvSpPr/>
          <p:nvPr userDrawn="1"/>
        </p:nvSpPr>
        <p:spPr>
          <a:xfrm>
            <a:off x="3352800" y="451758"/>
            <a:ext cx="3352800" cy="6868886"/>
          </a:xfrm>
          <a:prstGeom prst="rect">
            <a:avLst/>
          </a:prstGeom>
          <a:solidFill>
            <a:srgbClr val="B9CBA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E1707036-A044-472B-8B1F-FC9A49F34624}"/>
              </a:ext>
            </a:extLst>
          </p:cNvPr>
          <p:cNvSpPr/>
          <p:nvPr userDrawn="1"/>
        </p:nvSpPr>
        <p:spPr>
          <a:xfrm flipV="1">
            <a:off x="495300" y="5519058"/>
            <a:ext cx="2857499" cy="1796142"/>
          </a:xfrm>
          <a:custGeom>
            <a:avLst/>
            <a:gdLst>
              <a:gd name="connsiteX0" fmla="*/ 0 w 2857499"/>
              <a:gd name="connsiteY0" fmla="*/ 0 h 1796142"/>
              <a:gd name="connsiteX1" fmla="*/ 2857499 w 2857499"/>
              <a:gd name="connsiteY1" fmla="*/ 0 h 1796142"/>
              <a:gd name="connsiteX2" fmla="*/ 2857499 w 2857499"/>
              <a:gd name="connsiteY2" fmla="*/ 41560 h 1796142"/>
              <a:gd name="connsiteX3" fmla="*/ 2719238 w 2857499"/>
              <a:gd name="connsiteY3" fmla="*/ 64233 h 1796142"/>
              <a:gd name="connsiteX4" fmla="*/ 22987 w 2857499"/>
              <a:gd name="connsiteY4" fmla="*/ 1698321 h 1796142"/>
              <a:gd name="connsiteX5" fmla="*/ 11962 w 2857499"/>
              <a:gd name="connsiteY5" fmla="*/ 1796142 h 1796142"/>
              <a:gd name="connsiteX6" fmla="*/ 0 w 2857499"/>
              <a:gd name="connsiteY6" fmla="*/ 1796142 h 1796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57499" h="1796142">
                <a:moveTo>
                  <a:pt x="0" y="0"/>
                </a:moveTo>
                <a:lnTo>
                  <a:pt x="2857499" y="0"/>
                </a:lnTo>
                <a:lnTo>
                  <a:pt x="2857499" y="41560"/>
                </a:lnTo>
                <a:lnTo>
                  <a:pt x="2719238" y="64233"/>
                </a:lnTo>
                <a:cubicBezTo>
                  <a:pt x="1254421" y="341826"/>
                  <a:pt x="190187" y="960666"/>
                  <a:pt x="22987" y="1698321"/>
                </a:cubicBezTo>
                <a:lnTo>
                  <a:pt x="11962" y="1796142"/>
                </a:lnTo>
                <a:lnTo>
                  <a:pt x="0" y="1796142"/>
                </a:lnTo>
                <a:close/>
              </a:path>
            </a:pathLst>
          </a:custGeom>
          <a:solidFill>
            <a:srgbClr val="B9CBA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CB7E9119-CCE9-46CF-A14A-11A9427B03ED}"/>
              </a:ext>
            </a:extLst>
          </p:cNvPr>
          <p:cNvSpPr/>
          <p:nvPr userDrawn="1"/>
        </p:nvSpPr>
        <p:spPr>
          <a:xfrm rot="10800000" flipV="1">
            <a:off x="6705600" y="457200"/>
            <a:ext cx="2895600" cy="1796142"/>
          </a:xfrm>
          <a:custGeom>
            <a:avLst/>
            <a:gdLst>
              <a:gd name="connsiteX0" fmla="*/ 0 w 2857499"/>
              <a:gd name="connsiteY0" fmla="*/ 0 h 1796142"/>
              <a:gd name="connsiteX1" fmla="*/ 2857499 w 2857499"/>
              <a:gd name="connsiteY1" fmla="*/ 0 h 1796142"/>
              <a:gd name="connsiteX2" fmla="*/ 2857499 w 2857499"/>
              <a:gd name="connsiteY2" fmla="*/ 41560 h 1796142"/>
              <a:gd name="connsiteX3" fmla="*/ 2719238 w 2857499"/>
              <a:gd name="connsiteY3" fmla="*/ 64233 h 1796142"/>
              <a:gd name="connsiteX4" fmla="*/ 22987 w 2857499"/>
              <a:gd name="connsiteY4" fmla="*/ 1698321 h 1796142"/>
              <a:gd name="connsiteX5" fmla="*/ 11962 w 2857499"/>
              <a:gd name="connsiteY5" fmla="*/ 1796142 h 1796142"/>
              <a:gd name="connsiteX6" fmla="*/ 0 w 2857499"/>
              <a:gd name="connsiteY6" fmla="*/ 1796142 h 1796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57499" h="1796142">
                <a:moveTo>
                  <a:pt x="0" y="0"/>
                </a:moveTo>
                <a:lnTo>
                  <a:pt x="2857499" y="0"/>
                </a:lnTo>
                <a:lnTo>
                  <a:pt x="2857499" y="41560"/>
                </a:lnTo>
                <a:lnTo>
                  <a:pt x="2719238" y="64233"/>
                </a:lnTo>
                <a:cubicBezTo>
                  <a:pt x="1254421" y="341826"/>
                  <a:pt x="190187" y="960666"/>
                  <a:pt x="22987" y="1698321"/>
                </a:cubicBezTo>
                <a:lnTo>
                  <a:pt x="11962" y="1796142"/>
                </a:lnTo>
                <a:lnTo>
                  <a:pt x="0" y="1796142"/>
                </a:lnTo>
                <a:close/>
              </a:path>
            </a:pathLst>
          </a:custGeom>
          <a:solidFill>
            <a:srgbClr val="B9CBA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572611772"/>
      </p:ext>
    </p:extLst>
  </p:cSld>
  <p:clrMap bg1="lt1" tx1="dk1" bg2="lt2" tx2="dk2" accent1="accent1" accent2="accent2" accent3="accent3" accent4="accent4" accent5="accent5" accent6="accent6" hlink="hlink" folHlink="folHlink"/>
  <p:sldLayoutIdLst>
    <p:sldLayoutId id="2147483704"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5" r:id="rId14"/>
    <p:sldLayoutId id="2147483706"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88" userDrawn="1">
          <p15:clr>
            <a:srgbClr val="F26B43"/>
          </p15:clr>
        </p15:guide>
        <p15:guide id="2" pos="2112" userDrawn="1">
          <p15:clr>
            <a:srgbClr val="F26B43"/>
          </p15:clr>
        </p15:guide>
        <p15:guide id="3" pos="4224" userDrawn="1">
          <p15:clr>
            <a:srgbClr val="F26B43"/>
          </p15:clr>
        </p15:guide>
        <p15:guide id="4" orient="horz" pos="4608" userDrawn="1">
          <p15:clr>
            <a:srgbClr val="F26B43"/>
          </p15:clr>
        </p15:guide>
        <p15:guide id="5" pos="312" userDrawn="1">
          <p15:clr>
            <a:srgbClr val="F26B43"/>
          </p15:clr>
        </p15:guide>
        <p15:guide id="6" pos="604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5.xml"/><Relationship Id="rId5" Type="http://schemas.openxmlformats.org/officeDocument/2006/relationships/image" Target="../media/image2.jpg"/><Relationship Id="rId4" Type="http://schemas.openxmlformats.org/officeDocument/2006/relationships/hyperlink" Target="mailto:uisides@naswa.or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5.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110B7C5B-FEC4-40F7-97E0-9279D50D8ED8}"/>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0DFF30BE-A65A-4CF4-B5FA-F9D72802978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52486" y="4604842"/>
            <a:ext cx="2729335" cy="2109032"/>
          </a:xfrm>
          <a:prstGeom prst="rect">
            <a:avLst/>
          </a:prstGeom>
          <a:ln>
            <a:solidFill>
              <a:schemeClr val="bg1">
                <a:lumMod val="75000"/>
              </a:schemeClr>
            </a:solidFill>
          </a:ln>
        </p:spPr>
      </p:pic>
      <p:sp>
        <p:nvSpPr>
          <p:cNvPr id="12" name="TextBox 11">
            <a:extLst>
              <a:ext uri="{FF2B5EF4-FFF2-40B4-BE49-F238E27FC236}">
                <a16:creationId xmlns:a16="http://schemas.microsoft.com/office/drawing/2014/main" id="{8FE45A3E-F680-4D06-9885-1DC87D19BA3A}"/>
              </a:ext>
            </a:extLst>
          </p:cNvPr>
          <p:cNvSpPr txBox="1"/>
          <p:nvPr/>
        </p:nvSpPr>
        <p:spPr>
          <a:xfrm>
            <a:off x="452485" y="6847906"/>
            <a:ext cx="2729340" cy="617250"/>
          </a:xfrm>
          <a:prstGeom prst="rect">
            <a:avLst/>
          </a:prstGeom>
          <a:noFill/>
        </p:spPr>
        <p:txBody>
          <a:bodyPr wrap="square" rtlCol="0">
            <a:noAutofit/>
          </a:bodyPr>
          <a:lstStyle/>
          <a:p>
            <a:pPr marL="0" marR="0" lvl="0" indent="0" algn="l" defTabSz="457200" rtl="0" eaLnBrk="1" fontAlgn="auto" latinLnBrk="0" hangingPunct="1">
              <a:lnSpc>
                <a:spcPct val="85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Modify Slide 2 for your agency. </a:t>
            </a:r>
          </a:p>
        </p:txBody>
      </p:sp>
      <p:sp>
        <p:nvSpPr>
          <p:cNvPr id="10" name="TextBox 9">
            <a:extLst>
              <a:ext uri="{FF2B5EF4-FFF2-40B4-BE49-F238E27FC236}">
                <a16:creationId xmlns:a16="http://schemas.microsoft.com/office/drawing/2014/main" id="{6B4FECA0-E52F-4EBF-9D0B-D4622FBABFEC}"/>
              </a:ext>
            </a:extLst>
          </p:cNvPr>
          <p:cNvSpPr txBox="1"/>
          <p:nvPr/>
        </p:nvSpPr>
        <p:spPr>
          <a:xfrm>
            <a:off x="452485" y="2132954"/>
            <a:ext cx="7862840" cy="2407148"/>
          </a:xfrm>
          <a:prstGeom prst="rect">
            <a:avLst/>
          </a:prstGeom>
          <a:noFill/>
        </p:spPr>
        <p:txBody>
          <a:bodyPr wrap="square" rtlCol="0">
            <a:noAutofit/>
          </a:bodyPr>
          <a:lstStyle/>
          <a:p>
            <a:pPr marL="0" marR="0" lvl="0" indent="0" algn="l" defTabSz="457200" rtl="0" eaLnBrk="1" fontAlgn="auto" latinLnBrk="0" hangingPunct="1">
              <a:lnSpc>
                <a:spcPct val="85000"/>
              </a:lnSpc>
              <a:spcBef>
                <a:spcPts val="0"/>
              </a:spcBef>
              <a:spcAft>
                <a:spcPts val="12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Completing </a:t>
            </a:r>
            <a:r>
              <a:rPr lang="en-US" b="1" dirty="0">
                <a:solidFill>
                  <a:prstClr val="black"/>
                </a:solidFill>
                <a:latin typeface="Calibri" panose="020F0502020204030204"/>
              </a:rPr>
              <a:t>Reports and Requests</a:t>
            </a: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82880" marR="0" lvl="0" indent="-182880" algn="l" defTabSz="457200" rtl="0" eaLnBrk="1" fontAlgn="auto" latinLnBrk="0" hangingPunct="1">
              <a:lnSpc>
                <a:spcPct val="85000"/>
              </a:lnSpc>
              <a:spcBef>
                <a:spcPts val="0"/>
              </a:spcBef>
              <a:spcAft>
                <a:spcPts val="40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The following Guide is ready to be modified for use by your agency.</a:t>
            </a:r>
          </a:p>
          <a:p>
            <a:pPr marL="182880" marR="0" lvl="0" indent="-182880" algn="l" defTabSz="457200" rtl="0" eaLnBrk="1" fontAlgn="auto" latinLnBrk="0" hangingPunct="1">
              <a:lnSpc>
                <a:spcPct val="85000"/>
              </a:lnSpc>
              <a:spcBef>
                <a:spcPts val="0"/>
              </a:spcBef>
              <a:spcAft>
                <a:spcPts val="40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Read through all the text and look for brackets – this is where you insert your agency information.</a:t>
            </a:r>
          </a:p>
          <a:p>
            <a:pPr marL="182880" marR="0" lvl="0" indent="-182880" algn="l" defTabSz="457200" rtl="0" eaLnBrk="1" fontAlgn="auto" latinLnBrk="0" hangingPunct="1">
              <a:lnSpc>
                <a:spcPct val="85000"/>
              </a:lnSpc>
              <a:spcBef>
                <a:spcPts val="0"/>
              </a:spcBef>
              <a:spcAft>
                <a:spcPts val="40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If your state uses a different term for unemployment insurance, such as unemployment compensation or reemployment services, please customize the guide to fit your state’s vocabulary. </a:t>
            </a:r>
          </a:p>
          <a:p>
            <a:pPr marL="182880" marR="0" lvl="0" indent="-182880" algn="l" defTabSz="457200" rtl="0" eaLnBrk="1" fontAlgn="auto" latinLnBrk="0" hangingPunct="1">
              <a:lnSpc>
                <a:spcPct val="85000"/>
              </a:lnSpc>
              <a:spcBef>
                <a:spcPts val="0"/>
              </a:spcBef>
              <a:spcAft>
                <a:spcPts val="40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Consider saving the document as a PDF for distribution.</a:t>
            </a:r>
          </a:p>
          <a:p>
            <a:pPr marL="182880" marR="0" lvl="0" indent="-182880" algn="l" defTabSz="457200" rtl="0" eaLnBrk="1" fontAlgn="auto" latinLnBrk="0" hangingPunct="1">
              <a:lnSpc>
                <a:spcPct val="85000"/>
              </a:lnSpc>
              <a:spcBef>
                <a:spcPts val="0"/>
              </a:spcBef>
              <a:spcAft>
                <a:spcPts val="40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For assistance in customizing the Guide, contact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hlinkClick r:id="rId4"/>
              </a:rPr>
              <a:t>UISIDES@naswa.org</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15" name="Rectangle 14">
            <a:extLst>
              <a:ext uri="{FF2B5EF4-FFF2-40B4-BE49-F238E27FC236}">
                <a16:creationId xmlns:a16="http://schemas.microsoft.com/office/drawing/2014/main" id="{4CB0ED45-36FE-4483-B3DB-011A9CCF1F45}"/>
              </a:ext>
            </a:extLst>
          </p:cNvPr>
          <p:cNvSpPr/>
          <p:nvPr/>
        </p:nvSpPr>
        <p:spPr>
          <a:xfrm>
            <a:off x="452485" y="1458639"/>
            <a:ext cx="9144000" cy="457200"/>
          </a:xfrm>
          <a:prstGeom prst="rect">
            <a:avLst/>
          </a:prstGeom>
          <a:solidFill>
            <a:srgbClr val="062F6E">
              <a:alpha val="69804"/>
            </a:srgb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Title 1">
            <a:extLst>
              <a:ext uri="{FF2B5EF4-FFF2-40B4-BE49-F238E27FC236}">
                <a16:creationId xmlns:a16="http://schemas.microsoft.com/office/drawing/2014/main" id="{D91E7EF5-830D-4E8C-95F4-965E642BABF1}"/>
              </a:ext>
            </a:extLst>
          </p:cNvPr>
          <p:cNvSpPr txBox="1">
            <a:spLocks/>
          </p:cNvSpPr>
          <p:nvPr/>
        </p:nvSpPr>
        <p:spPr>
          <a:xfrm>
            <a:off x="614476" y="1470480"/>
            <a:ext cx="8808965" cy="587829"/>
          </a:xfrm>
          <a:prstGeom prst="rect">
            <a:avLst/>
          </a:prstGeom>
        </p:spPr>
        <p:txBody>
          <a:bodyPr/>
          <a:lstStyle>
            <a:lvl1pPr algn="ctr" defTabSz="914400" rtl="0" eaLnBrk="1" latinLnBrk="0" hangingPunct="1">
              <a:lnSpc>
                <a:spcPct val="90000"/>
              </a:lnSpc>
              <a:spcBef>
                <a:spcPct val="0"/>
              </a:spcBef>
              <a:buNone/>
              <a:defRPr sz="4000" b="1" kern="1200">
                <a:solidFill>
                  <a:schemeClr val="bg1"/>
                </a:solidFill>
                <a:effectLst>
                  <a:outerShdw blurRad="38100" dist="38100" dir="2700000" algn="tl">
                    <a:srgbClr val="000000">
                      <a:alpha val="43137"/>
                    </a:srgbClr>
                  </a:outerShdw>
                </a:effectLst>
                <a:latin typeface="+mn-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50" normalizeH="0" baseline="0" noProof="0" dirty="0">
                <a:ln>
                  <a:noFill/>
                </a:ln>
                <a:solidFill>
                  <a:prstClr val="white"/>
                </a:solidFill>
                <a:effectLst>
                  <a:outerShdw blurRad="38100" dist="38100" dir="2700000" algn="tl">
                    <a:srgbClr val="000000">
                      <a:alpha val="43137"/>
                    </a:srgbClr>
                  </a:outerShdw>
                </a:effectLst>
                <a:uLnTx/>
                <a:uFillTx/>
                <a:latin typeface="Arial Rounded MT Bold" panose="020F0704030504030204" pitchFamily="34" charset="0"/>
                <a:ea typeface="+mj-ea"/>
                <a:cs typeface="+mj-cs"/>
              </a:rPr>
              <a:t>CUSTOMIZING THIS GUIDE</a:t>
            </a:r>
          </a:p>
        </p:txBody>
      </p:sp>
      <p:pic>
        <p:nvPicPr>
          <p:cNvPr id="17" name="Picture 16">
            <a:extLst>
              <a:ext uri="{FF2B5EF4-FFF2-40B4-BE49-F238E27FC236}">
                <a16:creationId xmlns:a16="http://schemas.microsoft.com/office/drawing/2014/main" id="{6E7473A0-7B82-4D04-AC96-ADC5646758E9}"/>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531241" y="259079"/>
            <a:ext cx="2109009" cy="1041951"/>
          </a:xfrm>
          <a:prstGeom prst="rect">
            <a:avLst/>
          </a:prstGeom>
        </p:spPr>
      </p:pic>
    </p:spTree>
    <p:extLst>
      <p:ext uri="{BB962C8B-B14F-4D97-AF65-F5344CB8AC3E}">
        <p14:creationId xmlns:p14="http://schemas.microsoft.com/office/powerpoint/2010/main" val="40181008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0B2323E2-676B-4D63-8B00-1FBBC52C533A}"/>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122545F0-7DEB-4C5A-A9F0-626D0A8EC8C8}"/>
              </a:ext>
            </a:extLst>
          </p:cNvPr>
          <p:cNvSpPr/>
          <p:nvPr/>
        </p:nvSpPr>
        <p:spPr>
          <a:xfrm>
            <a:off x="452487" y="466628"/>
            <a:ext cx="9129859" cy="6839146"/>
          </a:xfrm>
          <a:prstGeom prst="rect">
            <a:avLst/>
          </a:prstGeom>
          <a:solidFill>
            <a:srgbClr val="DCDD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83301B1E-E89C-4B95-A544-877BF55418E3}"/>
              </a:ext>
            </a:extLst>
          </p:cNvPr>
          <p:cNvSpPr/>
          <p:nvPr/>
        </p:nvSpPr>
        <p:spPr>
          <a:xfrm>
            <a:off x="6604357" y="2494477"/>
            <a:ext cx="2876302" cy="4641613"/>
          </a:xfrm>
          <a:prstGeom prst="roundRect">
            <a:avLst>
              <a:gd name="adj" fmla="val 5368"/>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Rounded Corners 41">
            <a:extLst>
              <a:ext uri="{FF2B5EF4-FFF2-40B4-BE49-F238E27FC236}">
                <a16:creationId xmlns:a16="http://schemas.microsoft.com/office/drawing/2014/main" id="{AF199BED-92D0-4E6E-8980-6EED40E41F58}"/>
              </a:ext>
            </a:extLst>
          </p:cNvPr>
          <p:cNvSpPr/>
          <p:nvPr/>
        </p:nvSpPr>
        <p:spPr>
          <a:xfrm>
            <a:off x="3583621" y="2508617"/>
            <a:ext cx="2876302" cy="4627474"/>
          </a:xfrm>
          <a:prstGeom prst="roundRect">
            <a:avLst>
              <a:gd name="adj" fmla="val 5368"/>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Rounded Corners 29">
            <a:extLst>
              <a:ext uri="{FF2B5EF4-FFF2-40B4-BE49-F238E27FC236}">
                <a16:creationId xmlns:a16="http://schemas.microsoft.com/office/drawing/2014/main" id="{75BE6374-F287-4FC1-9762-19A489568078}"/>
              </a:ext>
            </a:extLst>
          </p:cNvPr>
          <p:cNvSpPr/>
          <p:nvPr/>
        </p:nvSpPr>
        <p:spPr>
          <a:xfrm>
            <a:off x="557920" y="2494478"/>
            <a:ext cx="2876302" cy="4627474"/>
          </a:xfrm>
          <a:prstGeom prst="roundRect">
            <a:avLst>
              <a:gd name="adj" fmla="val 5368"/>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85F8B40-1FD7-41FA-A724-642C17FAD4A4}"/>
              </a:ext>
            </a:extLst>
          </p:cNvPr>
          <p:cNvSpPr txBox="1"/>
          <p:nvPr/>
        </p:nvSpPr>
        <p:spPr>
          <a:xfrm>
            <a:off x="598239" y="545165"/>
            <a:ext cx="8984106" cy="461665"/>
          </a:xfrm>
          <a:prstGeom prst="rect">
            <a:avLst/>
          </a:prstGeom>
          <a:noFill/>
        </p:spPr>
        <p:txBody>
          <a:bodyPr wrap="square" rtlCol="0">
            <a:spAutoFit/>
          </a:bodyPr>
          <a:lstStyle/>
          <a:p>
            <a:r>
              <a:rPr lang="en-US" sz="2400" b="1" spc="80" dirty="0">
                <a:solidFill>
                  <a:srgbClr val="1B5588"/>
                </a:solidFill>
                <a:latin typeface="Arial Rounded MT Bold" panose="020F0704030504030204" pitchFamily="34" charset="0"/>
              </a:rPr>
              <a:t>Completing Reports and Requests</a:t>
            </a:r>
          </a:p>
        </p:txBody>
      </p:sp>
      <p:sp>
        <p:nvSpPr>
          <p:cNvPr id="13" name="Rectangle 12">
            <a:extLst>
              <a:ext uri="{FF2B5EF4-FFF2-40B4-BE49-F238E27FC236}">
                <a16:creationId xmlns:a16="http://schemas.microsoft.com/office/drawing/2014/main" id="{B29FF5F3-705F-4CA1-8A16-DF1F126D3F6B}"/>
              </a:ext>
            </a:extLst>
          </p:cNvPr>
          <p:cNvSpPr/>
          <p:nvPr/>
        </p:nvSpPr>
        <p:spPr>
          <a:xfrm>
            <a:off x="452486" y="2628368"/>
            <a:ext cx="9129859" cy="540497"/>
          </a:xfrm>
          <a:prstGeom prst="rect">
            <a:avLst/>
          </a:prstGeom>
          <a:solidFill>
            <a:srgbClr val="1B5588">
              <a:alpha val="69804"/>
            </a:srgb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83A791C6-363F-4F9E-9979-08684485E573}"/>
              </a:ext>
            </a:extLst>
          </p:cNvPr>
          <p:cNvSpPr txBox="1">
            <a:spLocks/>
          </p:cNvSpPr>
          <p:nvPr/>
        </p:nvSpPr>
        <p:spPr>
          <a:xfrm>
            <a:off x="614476" y="2633394"/>
            <a:ext cx="8808965" cy="587829"/>
          </a:xfrm>
          <a:prstGeom prst="rect">
            <a:avLst/>
          </a:prstGeom>
        </p:spPr>
        <p:txBody>
          <a:bodyPr/>
          <a:lstStyle>
            <a:lvl1pPr algn="ctr" defTabSz="914400" rtl="0" eaLnBrk="1" latinLnBrk="0" hangingPunct="1">
              <a:lnSpc>
                <a:spcPct val="90000"/>
              </a:lnSpc>
              <a:spcBef>
                <a:spcPct val="0"/>
              </a:spcBef>
              <a:buNone/>
              <a:defRPr sz="4000" b="1" kern="1200">
                <a:solidFill>
                  <a:schemeClr val="bg1"/>
                </a:solidFill>
                <a:effectLst>
                  <a:outerShdw blurRad="38100" dist="38100" dir="2700000" algn="tl">
                    <a:srgbClr val="000000">
                      <a:alpha val="43137"/>
                    </a:srgbClr>
                  </a:outerShdw>
                </a:effectLst>
                <a:latin typeface="+mn-lt"/>
                <a:ea typeface="+mj-ea"/>
                <a:cs typeface="+mj-cs"/>
              </a:defRPr>
            </a:lvl1pPr>
          </a:lstStyle>
          <a:p>
            <a:pPr>
              <a:lnSpc>
                <a:spcPct val="100000"/>
              </a:lnSpc>
            </a:pPr>
            <a:r>
              <a:rPr lang="en-US" sz="2800" spc="100" dirty="0">
                <a:latin typeface="Arial Rounded MT Bold" panose="020F0704030504030204" pitchFamily="34" charset="0"/>
              </a:rPr>
              <a:t>INTEGRITY IS EVERYONE’S RESPONSIBILITY</a:t>
            </a:r>
          </a:p>
        </p:txBody>
      </p:sp>
      <p:sp>
        <p:nvSpPr>
          <p:cNvPr id="32" name="Rectangle: Rounded Corners 31">
            <a:extLst>
              <a:ext uri="{FF2B5EF4-FFF2-40B4-BE49-F238E27FC236}">
                <a16:creationId xmlns:a16="http://schemas.microsoft.com/office/drawing/2014/main" id="{E71A5DC5-37D7-4CC3-8824-43397EFBB2DE}"/>
              </a:ext>
            </a:extLst>
          </p:cNvPr>
          <p:cNvSpPr/>
          <p:nvPr/>
        </p:nvSpPr>
        <p:spPr>
          <a:xfrm>
            <a:off x="6391224" y="972402"/>
            <a:ext cx="3052699" cy="937606"/>
          </a:xfrm>
          <a:prstGeom prst="roundRect">
            <a:avLst>
              <a:gd name="adj" fmla="val 12848"/>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355F2DF9-F1D7-4A63-9736-6ACE96A9727D}"/>
              </a:ext>
            </a:extLst>
          </p:cNvPr>
          <p:cNvSpPr txBox="1"/>
          <p:nvPr/>
        </p:nvSpPr>
        <p:spPr>
          <a:xfrm>
            <a:off x="6530936" y="1101720"/>
            <a:ext cx="2634886" cy="646331"/>
          </a:xfrm>
          <a:prstGeom prst="rect">
            <a:avLst/>
          </a:prstGeom>
          <a:noFill/>
        </p:spPr>
        <p:txBody>
          <a:bodyPr wrap="square" rtlCol="0">
            <a:spAutoFit/>
          </a:bodyPr>
          <a:lstStyle/>
          <a:p>
            <a:r>
              <a:rPr lang="en-US" dirty="0">
                <a:solidFill>
                  <a:schemeClr val="tx1">
                    <a:lumMod val="65000"/>
                    <a:lumOff val="35000"/>
                  </a:schemeClr>
                </a:solidFill>
              </a:rPr>
              <a:t>[Remove this text and place State UI logo here.]</a:t>
            </a:r>
          </a:p>
        </p:txBody>
      </p:sp>
      <p:sp>
        <p:nvSpPr>
          <p:cNvPr id="28" name="TextBox 27">
            <a:extLst>
              <a:ext uri="{FF2B5EF4-FFF2-40B4-BE49-F238E27FC236}">
                <a16:creationId xmlns:a16="http://schemas.microsoft.com/office/drawing/2014/main" id="{CB6124F6-DE11-4AD0-BDC7-CCD9482061C4}"/>
              </a:ext>
            </a:extLst>
          </p:cNvPr>
          <p:cNvSpPr txBox="1"/>
          <p:nvPr/>
        </p:nvSpPr>
        <p:spPr>
          <a:xfrm>
            <a:off x="8978857" y="7289556"/>
            <a:ext cx="708848" cy="246221"/>
          </a:xfrm>
          <a:prstGeom prst="rect">
            <a:avLst/>
          </a:prstGeom>
          <a:noFill/>
        </p:spPr>
        <p:txBody>
          <a:bodyPr wrap="none" rtlCol="0">
            <a:spAutoFit/>
          </a:bodyPr>
          <a:lstStyle/>
          <a:p>
            <a:pPr algn="r"/>
            <a:r>
              <a:rPr lang="en-US" sz="1000" dirty="0"/>
              <a:t>[04/2022]</a:t>
            </a:r>
          </a:p>
        </p:txBody>
      </p:sp>
      <p:sp>
        <p:nvSpPr>
          <p:cNvPr id="25" name="Rectangle 24">
            <a:extLst>
              <a:ext uri="{FF2B5EF4-FFF2-40B4-BE49-F238E27FC236}">
                <a16:creationId xmlns:a16="http://schemas.microsoft.com/office/drawing/2014/main" id="{57AE83D2-CD67-45EC-9B81-D981EE3083AF}"/>
              </a:ext>
            </a:extLst>
          </p:cNvPr>
          <p:cNvSpPr/>
          <p:nvPr/>
        </p:nvSpPr>
        <p:spPr>
          <a:xfrm>
            <a:off x="614477" y="956370"/>
            <a:ext cx="5563039" cy="15091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ts val="1800"/>
              </a:lnSpc>
              <a:spcAft>
                <a:spcPts val="600"/>
              </a:spcAft>
            </a:pPr>
            <a:r>
              <a:rPr lang="en-US" sz="1600" dirty="0">
                <a:solidFill>
                  <a:schemeClr val="tx1">
                    <a:lumMod val="95000"/>
                    <a:lumOff val="5000"/>
                  </a:schemeClr>
                </a:solidFill>
              </a:rPr>
              <a:t>Employers help preserve the integrity of the unemployment insurance (UI) program by completing required reports and information requests. UI provides temporary income assistance to qualified individuals who become unemployed through no fault of their own. To provide this economic safety net to their employees, employers pay federal and state UI taxes. </a:t>
            </a:r>
          </a:p>
        </p:txBody>
      </p:sp>
      <p:sp>
        <p:nvSpPr>
          <p:cNvPr id="43" name="TextBox 42">
            <a:extLst>
              <a:ext uri="{FF2B5EF4-FFF2-40B4-BE49-F238E27FC236}">
                <a16:creationId xmlns:a16="http://schemas.microsoft.com/office/drawing/2014/main" id="{5DDDC340-2757-426A-B79F-C8FC4DD89F8F}"/>
              </a:ext>
            </a:extLst>
          </p:cNvPr>
          <p:cNvSpPr txBox="1"/>
          <p:nvPr/>
        </p:nvSpPr>
        <p:spPr>
          <a:xfrm>
            <a:off x="557921" y="3249077"/>
            <a:ext cx="2623625" cy="369332"/>
          </a:xfrm>
          <a:prstGeom prst="rect">
            <a:avLst/>
          </a:prstGeom>
          <a:noFill/>
        </p:spPr>
        <p:txBody>
          <a:bodyPr wrap="square" rtlCol="0">
            <a:spAutoFit/>
          </a:bodyPr>
          <a:lstStyle/>
          <a:p>
            <a:r>
              <a:rPr lang="en-US" b="1" dirty="0">
                <a:solidFill>
                  <a:srgbClr val="1B5588"/>
                </a:solidFill>
              </a:rPr>
              <a:t>State Workforce Agencies</a:t>
            </a:r>
          </a:p>
        </p:txBody>
      </p:sp>
      <p:sp>
        <p:nvSpPr>
          <p:cNvPr id="45" name="TextBox 44">
            <a:extLst>
              <a:ext uri="{FF2B5EF4-FFF2-40B4-BE49-F238E27FC236}">
                <a16:creationId xmlns:a16="http://schemas.microsoft.com/office/drawing/2014/main" id="{8E12358E-77F8-48E3-8836-7B048CC072D1}"/>
              </a:ext>
            </a:extLst>
          </p:cNvPr>
          <p:cNvSpPr txBox="1"/>
          <p:nvPr/>
        </p:nvSpPr>
        <p:spPr>
          <a:xfrm>
            <a:off x="6609324" y="3245369"/>
            <a:ext cx="2304880" cy="369332"/>
          </a:xfrm>
          <a:prstGeom prst="rect">
            <a:avLst/>
          </a:prstGeom>
          <a:noFill/>
        </p:spPr>
        <p:txBody>
          <a:bodyPr wrap="square" rtlCol="0">
            <a:spAutoFit/>
          </a:bodyPr>
          <a:lstStyle/>
          <a:p>
            <a:r>
              <a:rPr lang="en-US" b="1" dirty="0">
                <a:solidFill>
                  <a:srgbClr val="1B5588"/>
                </a:solidFill>
              </a:rPr>
              <a:t>Tips for Employers</a:t>
            </a:r>
          </a:p>
        </p:txBody>
      </p:sp>
      <p:sp>
        <p:nvSpPr>
          <p:cNvPr id="4" name="TextBox 3">
            <a:extLst>
              <a:ext uri="{FF2B5EF4-FFF2-40B4-BE49-F238E27FC236}">
                <a16:creationId xmlns:a16="http://schemas.microsoft.com/office/drawing/2014/main" id="{53875FBC-69B6-4A2C-AC1D-413B98AF7943}"/>
              </a:ext>
            </a:extLst>
          </p:cNvPr>
          <p:cNvSpPr txBox="1"/>
          <p:nvPr/>
        </p:nvSpPr>
        <p:spPr>
          <a:xfrm>
            <a:off x="625057" y="3646698"/>
            <a:ext cx="2775690" cy="3082639"/>
          </a:xfrm>
          <a:prstGeom prst="rect">
            <a:avLst/>
          </a:prstGeom>
          <a:noFill/>
        </p:spPr>
        <p:txBody>
          <a:bodyPr wrap="square" rtlCol="0">
            <a:spAutoFit/>
          </a:bodyPr>
          <a:lstStyle/>
          <a:p>
            <a:pPr marR="0" lvl="0">
              <a:lnSpc>
                <a:spcPts val="1300"/>
              </a:lnSpc>
              <a:spcBef>
                <a:spcPts val="0"/>
              </a:spcBef>
              <a:spcAft>
                <a:spcPts val="500"/>
              </a:spcAft>
              <a:buClr>
                <a:srgbClr val="AFC39D"/>
              </a:buClr>
            </a:pPr>
            <a:r>
              <a:rPr lang="en-US" sz="1300" dirty="0"/>
              <a:t>States help to maintain UI integrity by:</a:t>
            </a:r>
          </a:p>
          <a:p>
            <a:pPr marL="230188" marR="0" lvl="0" indent="-173038">
              <a:lnSpc>
                <a:spcPts val="1300"/>
              </a:lnSpc>
              <a:spcBef>
                <a:spcPts val="0"/>
              </a:spcBef>
              <a:spcAft>
                <a:spcPts val="500"/>
              </a:spcAft>
              <a:buClr>
                <a:srgbClr val="740000"/>
              </a:buClr>
              <a:buSzPts val="1200"/>
              <a:buFont typeface="Wingdings" panose="05000000000000000000" pitchFamily="2" charset="2"/>
              <a:buChar char="§"/>
            </a:pPr>
            <a:r>
              <a:rPr lang="en-US" sz="1300" dirty="0"/>
              <a:t>Accurately determining </a:t>
            </a:r>
            <a:br>
              <a:rPr lang="en-US" sz="1300" dirty="0"/>
            </a:br>
            <a:r>
              <a:rPr lang="en-US" sz="1300" dirty="0"/>
              <a:t>employers’ tax liability.</a:t>
            </a:r>
          </a:p>
          <a:p>
            <a:pPr marL="230188" marR="0" lvl="0" indent="-173038">
              <a:lnSpc>
                <a:spcPts val="1300"/>
              </a:lnSpc>
              <a:spcBef>
                <a:spcPts val="0"/>
              </a:spcBef>
              <a:spcAft>
                <a:spcPts val="500"/>
              </a:spcAft>
              <a:buClr>
                <a:srgbClr val="740000"/>
              </a:buClr>
              <a:buSzPts val="1200"/>
              <a:buFont typeface="Wingdings" panose="05000000000000000000" pitchFamily="2" charset="2"/>
              <a:buChar char="§"/>
            </a:pPr>
            <a:r>
              <a:rPr lang="en-US" sz="1300" dirty="0"/>
              <a:t>Implementing safeguards against benefit and tax fraud.</a:t>
            </a:r>
          </a:p>
          <a:p>
            <a:pPr marL="230188" marR="0" lvl="0" indent="-173038">
              <a:lnSpc>
                <a:spcPts val="1300"/>
              </a:lnSpc>
              <a:spcBef>
                <a:spcPts val="0"/>
              </a:spcBef>
              <a:spcAft>
                <a:spcPts val="500"/>
              </a:spcAft>
              <a:buClr>
                <a:srgbClr val="740000"/>
              </a:buClr>
              <a:buSzPts val="1200"/>
              <a:buFont typeface="Wingdings" panose="05000000000000000000" pitchFamily="2" charset="2"/>
              <a:buChar char="§"/>
            </a:pPr>
            <a:r>
              <a:rPr lang="en-US" sz="1300" dirty="0"/>
              <a:t>Educating and supporting employers on their UI responsibilities to ensure compliance.</a:t>
            </a:r>
          </a:p>
          <a:p>
            <a:pPr marL="1319213" lvl="2" indent="-171450">
              <a:lnSpc>
                <a:spcPts val="1300"/>
              </a:lnSpc>
              <a:spcAft>
                <a:spcPts val="500"/>
              </a:spcAft>
              <a:buClr>
                <a:srgbClr val="740000"/>
              </a:buClr>
              <a:buSzPts val="1200"/>
              <a:buFont typeface="Wingdings" panose="05000000000000000000" pitchFamily="2" charset="2"/>
              <a:buChar char="§"/>
            </a:pPr>
            <a:r>
              <a:rPr lang="en-US" sz="1300" dirty="0"/>
              <a:t>Conducting audits of employers’ </a:t>
            </a:r>
            <a:br>
              <a:rPr lang="en-US" sz="1300" dirty="0"/>
            </a:br>
            <a:r>
              <a:rPr lang="en-US" sz="1300" dirty="0"/>
              <a:t>wage and UI tax records.</a:t>
            </a:r>
          </a:p>
          <a:p>
            <a:pPr marL="1319213" lvl="2" indent="-171450">
              <a:lnSpc>
                <a:spcPts val="1300"/>
              </a:lnSpc>
              <a:spcAft>
                <a:spcPts val="500"/>
              </a:spcAft>
              <a:buClr>
                <a:srgbClr val="740000"/>
              </a:buClr>
              <a:buSzPts val="1200"/>
              <a:buFont typeface="Wingdings" panose="05000000000000000000" pitchFamily="2" charset="2"/>
              <a:buChar char="§"/>
            </a:pPr>
            <a:r>
              <a:rPr lang="en-US" sz="1300" dirty="0"/>
              <a:t>Recovering benefit and tax debt owed to the UI agency.</a:t>
            </a:r>
          </a:p>
        </p:txBody>
      </p:sp>
      <p:sp>
        <p:nvSpPr>
          <p:cNvPr id="46" name="TextBox 45">
            <a:extLst>
              <a:ext uri="{FF2B5EF4-FFF2-40B4-BE49-F238E27FC236}">
                <a16:creationId xmlns:a16="http://schemas.microsoft.com/office/drawing/2014/main" id="{3C5C45A1-7A1C-47B2-B57E-BCF027B70D4E}"/>
              </a:ext>
            </a:extLst>
          </p:cNvPr>
          <p:cNvSpPr txBox="1"/>
          <p:nvPr/>
        </p:nvSpPr>
        <p:spPr>
          <a:xfrm>
            <a:off x="3662387" y="3646698"/>
            <a:ext cx="2728837" cy="2582502"/>
          </a:xfrm>
          <a:prstGeom prst="rect">
            <a:avLst/>
          </a:prstGeom>
          <a:noFill/>
        </p:spPr>
        <p:txBody>
          <a:bodyPr wrap="square" rtlCol="0">
            <a:spAutoFit/>
          </a:bodyPr>
          <a:lstStyle/>
          <a:p>
            <a:pPr>
              <a:lnSpc>
                <a:spcPts val="1300"/>
              </a:lnSpc>
              <a:spcAft>
                <a:spcPts val="500"/>
              </a:spcAft>
              <a:buClr>
                <a:srgbClr val="AFC39D"/>
              </a:buClr>
            </a:pPr>
            <a:r>
              <a:rPr lang="en-US" sz="1300" dirty="0"/>
              <a:t>You play an extremely important role in helping to maintain integrity by: </a:t>
            </a:r>
          </a:p>
          <a:p>
            <a:pPr marL="230188" indent="-173038">
              <a:lnSpc>
                <a:spcPts val="1300"/>
              </a:lnSpc>
              <a:spcAft>
                <a:spcPts val="500"/>
              </a:spcAft>
              <a:buClr>
                <a:srgbClr val="740000"/>
              </a:buClr>
              <a:buSzPts val="1200"/>
              <a:buFont typeface="Wingdings" panose="05000000000000000000" pitchFamily="2" charset="2"/>
              <a:buChar char="§"/>
            </a:pPr>
            <a:r>
              <a:rPr lang="en-US" sz="1300" dirty="0"/>
              <a:t>Filing timely quarterly tax and wage reports.</a:t>
            </a:r>
          </a:p>
          <a:p>
            <a:pPr marL="230188" indent="-173038">
              <a:lnSpc>
                <a:spcPts val="1300"/>
              </a:lnSpc>
              <a:spcAft>
                <a:spcPts val="500"/>
              </a:spcAft>
              <a:buClr>
                <a:srgbClr val="740000"/>
              </a:buClr>
              <a:buSzPts val="1200"/>
              <a:buFont typeface="Wingdings" panose="05000000000000000000" pitchFamily="2" charset="2"/>
              <a:buChar char="§"/>
            </a:pPr>
            <a:r>
              <a:rPr lang="en-US" sz="1300" dirty="0"/>
              <a:t>Paying UI federal and state taxes on time. Failure to do so may adversely affect your UI costs, as well as those of other employers.</a:t>
            </a:r>
          </a:p>
          <a:p>
            <a:pPr marL="230188" indent="-173038">
              <a:lnSpc>
                <a:spcPts val="1300"/>
              </a:lnSpc>
              <a:spcAft>
                <a:spcPts val="500"/>
              </a:spcAft>
              <a:buClr>
                <a:srgbClr val="740000"/>
              </a:buClr>
              <a:buSzPts val="1200"/>
              <a:buFont typeface="Wingdings" panose="05000000000000000000" pitchFamily="2" charset="2"/>
              <a:buChar char="§"/>
            </a:pPr>
            <a:r>
              <a:rPr lang="en-US" sz="1300" dirty="0"/>
              <a:t>Promptly responding to agency information requests.</a:t>
            </a:r>
          </a:p>
          <a:p>
            <a:pPr marL="230188" indent="-173038">
              <a:lnSpc>
                <a:spcPts val="1300"/>
              </a:lnSpc>
              <a:spcAft>
                <a:spcPts val="500"/>
              </a:spcAft>
              <a:buClr>
                <a:srgbClr val="740000"/>
              </a:buClr>
              <a:buSzPts val="1200"/>
              <a:buFont typeface="Wingdings" panose="05000000000000000000" pitchFamily="2" charset="2"/>
              <a:buChar char="§"/>
            </a:pPr>
            <a:r>
              <a:rPr lang="en-US" sz="1300" dirty="0"/>
              <a:t>Reporting new hires and rehires.</a:t>
            </a:r>
          </a:p>
          <a:p>
            <a:pPr marL="230188" indent="-173038">
              <a:lnSpc>
                <a:spcPts val="1300"/>
              </a:lnSpc>
              <a:spcAft>
                <a:spcPts val="500"/>
              </a:spcAft>
              <a:buClr>
                <a:srgbClr val="740000"/>
              </a:buClr>
              <a:buSzPts val="1200"/>
              <a:buFont typeface="Wingdings" panose="05000000000000000000" pitchFamily="2" charset="2"/>
              <a:buChar char="§"/>
            </a:pPr>
            <a:r>
              <a:rPr lang="en-US" sz="1300" dirty="0"/>
              <a:t>Reporting suspected fraudulent activity.</a:t>
            </a:r>
          </a:p>
        </p:txBody>
      </p:sp>
      <p:sp>
        <p:nvSpPr>
          <p:cNvPr id="48" name="TextBox 47">
            <a:extLst>
              <a:ext uri="{FF2B5EF4-FFF2-40B4-BE49-F238E27FC236}">
                <a16:creationId xmlns:a16="http://schemas.microsoft.com/office/drawing/2014/main" id="{F8CCD9F6-0CD4-4340-BCB1-6B9E6DB66F49}"/>
              </a:ext>
            </a:extLst>
          </p:cNvPr>
          <p:cNvSpPr txBox="1"/>
          <p:nvPr/>
        </p:nvSpPr>
        <p:spPr>
          <a:xfrm>
            <a:off x="6673684" y="3646698"/>
            <a:ext cx="2770239" cy="3454535"/>
          </a:xfrm>
          <a:prstGeom prst="rect">
            <a:avLst/>
          </a:prstGeom>
          <a:noFill/>
        </p:spPr>
        <p:txBody>
          <a:bodyPr wrap="square" rtlCol="0">
            <a:spAutoFit/>
          </a:bodyPr>
          <a:lstStyle/>
          <a:p>
            <a:pPr>
              <a:lnSpc>
                <a:spcPts val="1300"/>
              </a:lnSpc>
              <a:spcAft>
                <a:spcPts val="500"/>
              </a:spcAft>
              <a:buClr>
                <a:srgbClr val="AFC39D"/>
              </a:buClr>
            </a:pPr>
            <a:r>
              <a:rPr lang="en-US" sz="1300" dirty="0"/>
              <a:t>To maintain compliance with federal and state UI regulations, be sure to:</a:t>
            </a:r>
          </a:p>
          <a:p>
            <a:pPr marL="230188" indent="-173038">
              <a:lnSpc>
                <a:spcPts val="1300"/>
              </a:lnSpc>
              <a:spcAft>
                <a:spcPts val="500"/>
              </a:spcAft>
              <a:buClr>
                <a:srgbClr val="740000"/>
              </a:buClr>
              <a:buSzPts val="1200"/>
              <a:buFont typeface="Wingdings" panose="05000000000000000000" pitchFamily="2" charset="2"/>
              <a:buChar char="§"/>
            </a:pPr>
            <a:r>
              <a:rPr lang="en-US" sz="1300" dirty="0"/>
              <a:t>Report newly hired employees within 20 days of the date of hire. For more information on reporting new hires or rehires visit [INSERT STATE URL]. </a:t>
            </a:r>
          </a:p>
          <a:p>
            <a:pPr marL="230188" indent="-173038">
              <a:lnSpc>
                <a:spcPts val="1300"/>
              </a:lnSpc>
              <a:spcAft>
                <a:spcPts val="500"/>
              </a:spcAft>
              <a:buClr>
                <a:srgbClr val="740000"/>
              </a:buClr>
              <a:buSzPts val="1200"/>
              <a:buFont typeface="Wingdings" panose="05000000000000000000" pitchFamily="2" charset="2"/>
              <a:buChar char="§"/>
            </a:pPr>
            <a:r>
              <a:rPr lang="en-US" sz="1300" dirty="0"/>
              <a:t>Provide complete, detailed information with all the pertinent facts and documentation when responding to agency information requests or reporting suspected fraudulent activity. </a:t>
            </a:r>
          </a:p>
          <a:p>
            <a:pPr marL="230188" indent="-173038">
              <a:lnSpc>
                <a:spcPts val="1300"/>
              </a:lnSpc>
              <a:spcAft>
                <a:spcPts val="500"/>
              </a:spcAft>
              <a:buClr>
                <a:srgbClr val="740000"/>
              </a:buClr>
              <a:buSzPts val="1200"/>
              <a:buFont typeface="Wingdings" panose="05000000000000000000" pitchFamily="2" charset="2"/>
              <a:buChar char="§"/>
            </a:pPr>
            <a:r>
              <a:rPr lang="en-US" sz="1300" dirty="0"/>
              <a:t>Respond quickly and securely to requests for information by signing up for SIDES E-Response [or insert state’s electronic employer portal name]. To register, go to [INSERT STATE URL].</a:t>
            </a:r>
          </a:p>
        </p:txBody>
      </p:sp>
      <p:sp>
        <p:nvSpPr>
          <p:cNvPr id="6" name="TextBox 5">
            <a:extLst>
              <a:ext uri="{FF2B5EF4-FFF2-40B4-BE49-F238E27FC236}">
                <a16:creationId xmlns:a16="http://schemas.microsoft.com/office/drawing/2014/main" id="{1415936B-79F7-48B1-80D8-5A2E8C92A3B4}"/>
              </a:ext>
            </a:extLst>
          </p:cNvPr>
          <p:cNvSpPr txBox="1"/>
          <p:nvPr/>
        </p:nvSpPr>
        <p:spPr>
          <a:xfrm>
            <a:off x="4438430" y="6328266"/>
            <a:ext cx="1910976" cy="669414"/>
          </a:xfrm>
          <a:prstGeom prst="rect">
            <a:avLst/>
          </a:prstGeom>
          <a:noFill/>
        </p:spPr>
        <p:txBody>
          <a:bodyPr wrap="square" rtlCol="0">
            <a:spAutoFit/>
          </a:bodyPr>
          <a:lstStyle/>
          <a:p>
            <a:pPr>
              <a:lnSpc>
                <a:spcPts val="1500"/>
              </a:lnSpc>
            </a:pPr>
            <a:r>
              <a:rPr lang="en-US" sz="1400" dirty="0">
                <a:solidFill>
                  <a:srgbClr val="1B5588"/>
                </a:solidFill>
              </a:rPr>
              <a:t>For more information about UI fraud, visit [INSERT STATE URL].</a:t>
            </a:r>
          </a:p>
        </p:txBody>
      </p:sp>
      <p:sp>
        <p:nvSpPr>
          <p:cNvPr id="53" name="TextBox 52">
            <a:extLst>
              <a:ext uri="{FF2B5EF4-FFF2-40B4-BE49-F238E27FC236}">
                <a16:creationId xmlns:a16="http://schemas.microsoft.com/office/drawing/2014/main" id="{EE623C7D-F724-4479-B644-B29E43DDEA6C}"/>
              </a:ext>
            </a:extLst>
          </p:cNvPr>
          <p:cNvSpPr txBox="1"/>
          <p:nvPr/>
        </p:nvSpPr>
        <p:spPr>
          <a:xfrm>
            <a:off x="3615793" y="3249077"/>
            <a:ext cx="2623625" cy="369332"/>
          </a:xfrm>
          <a:prstGeom prst="rect">
            <a:avLst/>
          </a:prstGeom>
          <a:noFill/>
        </p:spPr>
        <p:txBody>
          <a:bodyPr wrap="square" rtlCol="0">
            <a:spAutoFit/>
          </a:bodyPr>
          <a:lstStyle/>
          <a:p>
            <a:r>
              <a:rPr lang="en-US" b="1" dirty="0">
                <a:solidFill>
                  <a:srgbClr val="1B5588"/>
                </a:solidFill>
              </a:rPr>
              <a:t>Employers</a:t>
            </a:r>
          </a:p>
        </p:txBody>
      </p:sp>
      <p:pic>
        <p:nvPicPr>
          <p:cNvPr id="10" name="Picture 9" descr="Logo, icon&#10;&#10;Description automatically generated">
            <a:extLst>
              <a:ext uri="{FF2B5EF4-FFF2-40B4-BE49-F238E27FC236}">
                <a16:creationId xmlns:a16="http://schemas.microsoft.com/office/drawing/2014/main" id="{3B9819D7-5B8F-454E-B9FB-B43BBE62D8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6412" y="6289125"/>
            <a:ext cx="643923" cy="719678"/>
          </a:xfrm>
          <a:prstGeom prst="rect">
            <a:avLst/>
          </a:prstGeom>
          <a:effectLst>
            <a:outerShdw blurRad="50800" dist="38100" dir="2700000" algn="tl" rotWithShape="0">
              <a:prstClr val="black">
                <a:alpha val="40000"/>
              </a:prstClr>
            </a:outerShdw>
          </a:effectLst>
        </p:spPr>
      </p:pic>
      <p:cxnSp>
        <p:nvCxnSpPr>
          <p:cNvPr id="15" name="Straight Connector 14">
            <a:extLst>
              <a:ext uri="{FF2B5EF4-FFF2-40B4-BE49-F238E27FC236}">
                <a16:creationId xmlns:a16="http://schemas.microsoft.com/office/drawing/2014/main" id="{41B16037-6E7F-4EEB-BE19-A79B8FFA2D23}"/>
              </a:ext>
            </a:extLst>
          </p:cNvPr>
          <p:cNvCxnSpPr>
            <a:cxnSpLocks/>
          </p:cNvCxnSpPr>
          <p:nvPr/>
        </p:nvCxnSpPr>
        <p:spPr>
          <a:xfrm>
            <a:off x="557920" y="3292880"/>
            <a:ext cx="2876302" cy="0"/>
          </a:xfrm>
          <a:prstGeom prst="line">
            <a:avLst/>
          </a:prstGeom>
          <a:ln w="12700">
            <a:solidFill>
              <a:srgbClr val="74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A929FF64-DD44-45D8-AF4B-C1BCAD9C897A}"/>
              </a:ext>
            </a:extLst>
          </p:cNvPr>
          <p:cNvCxnSpPr>
            <a:cxnSpLocks/>
          </p:cNvCxnSpPr>
          <p:nvPr/>
        </p:nvCxnSpPr>
        <p:spPr>
          <a:xfrm>
            <a:off x="557920" y="3589254"/>
            <a:ext cx="2876302" cy="0"/>
          </a:xfrm>
          <a:prstGeom prst="line">
            <a:avLst/>
          </a:prstGeom>
          <a:ln w="12700">
            <a:solidFill>
              <a:srgbClr val="74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36DC2D0-2043-4DDB-9649-B49B33F12E10}"/>
              </a:ext>
            </a:extLst>
          </p:cNvPr>
          <p:cNvCxnSpPr>
            <a:cxnSpLocks/>
          </p:cNvCxnSpPr>
          <p:nvPr/>
        </p:nvCxnSpPr>
        <p:spPr>
          <a:xfrm>
            <a:off x="3583621" y="3292880"/>
            <a:ext cx="2876302" cy="0"/>
          </a:xfrm>
          <a:prstGeom prst="line">
            <a:avLst/>
          </a:prstGeom>
          <a:ln w="12700">
            <a:solidFill>
              <a:srgbClr val="74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470E6E1E-9F90-454A-88A0-AE56B57FD5F0}"/>
              </a:ext>
            </a:extLst>
          </p:cNvPr>
          <p:cNvCxnSpPr>
            <a:cxnSpLocks/>
          </p:cNvCxnSpPr>
          <p:nvPr/>
        </p:nvCxnSpPr>
        <p:spPr>
          <a:xfrm>
            <a:off x="3583621" y="3589254"/>
            <a:ext cx="2876302" cy="0"/>
          </a:xfrm>
          <a:prstGeom prst="line">
            <a:avLst/>
          </a:prstGeom>
          <a:ln w="12700">
            <a:solidFill>
              <a:srgbClr val="74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6E2CA513-22CE-471A-83C7-7FEE83981241}"/>
              </a:ext>
            </a:extLst>
          </p:cNvPr>
          <p:cNvCxnSpPr>
            <a:cxnSpLocks/>
          </p:cNvCxnSpPr>
          <p:nvPr/>
        </p:nvCxnSpPr>
        <p:spPr>
          <a:xfrm>
            <a:off x="6601130" y="3292880"/>
            <a:ext cx="2876302" cy="0"/>
          </a:xfrm>
          <a:prstGeom prst="line">
            <a:avLst/>
          </a:prstGeom>
          <a:ln w="12700">
            <a:solidFill>
              <a:srgbClr val="74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5C326316-0B29-4BA5-9273-22566982C63A}"/>
              </a:ext>
            </a:extLst>
          </p:cNvPr>
          <p:cNvCxnSpPr>
            <a:cxnSpLocks/>
          </p:cNvCxnSpPr>
          <p:nvPr/>
        </p:nvCxnSpPr>
        <p:spPr>
          <a:xfrm>
            <a:off x="6601130" y="3589254"/>
            <a:ext cx="2876302" cy="0"/>
          </a:xfrm>
          <a:prstGeom prst="line">
            <a:avLst/>
          </a:prstGeom>
          <a:ln w="12700">
            <a:solidFill>
              <a:srgbClr val="7400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CD184561-4F19-4EA8-A933-74A41D429C65}"/>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86346" y="5392512"/>
            <a:ext cx="1256898" cy="1362619"/>
          </a:xfrm>
          <a:prstGeom prst="rect">
            <a:avLst/>
          </a:prstGeom>
        </p:spPr>
      </p:pic>
    </p:spTree>
    <p:extLst>
      <p:ext uri="{BB962C8B-B14F-4D97-AF65-F5344CB8AC3E}">
        <p14:creationId xmlns:p14="http://schemas.microsoft.com/office/powerpoint/2010/main" val="2434231072"/>
      </p:ext>
    </p:extLst>
  </p:cSld>
  <p:clrMapOvr>
    <a:masterClrMapping/>
  </p:clrMapOvr>
</p:sld>
</file>

<file path=ppt/theme/theme1.xml><?xml version="1.0" encoding="utf-8"?>
<a:theme xmlns:a="http://schemas.openxmlformats.org/drawingml/2006/main" name="Main - Gree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Main - Gree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Main - Gree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36271</TotalTime>
  <Words>426</Words>
  <Application>Microsoft Office PowerPoint</Application>
  <PresentationFormat>Custom</PresentationFormat>
  <Paragraphs>35</Paragraphs>
  <Slides>2</Slides>
  <Notes>2</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vt:i4>
      </vt:variant>
    </vt:vector>
  </HeadingPairs>
  <TitlesOfParts>
    <vt:vector size="10" baseType="lpstr">
      <vt:lpstr>Arial</vt:lpstr>
      <vt:lpstr>Arial Rounded MT Bold</vt:lpstr>
      <vt:lpstr>Calibri</vt:lpstr>
      <vt:lpstr>Calibri Light</vt:lpstr>
      <vt:lpstr>Wingdings</vt:lpstr>
      <vt:lpstr>Main - Green</vt:lpstr>
      <vt:lpstr>1_Main - Green</vt:lpstr>
      <vt:lpstr>2_Main - Green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Debby Andrews</dc:creator>
  <cp:lastModifiedBy>Kirsten Chandler</cp:lastModifiedBy>
  <cp:revision>198</cp:revision>
  <cp:lastPrinted>2021-06-29T19:34:13Z</cp:lastPrinted>
  <dcterms:created xsi:type="dcterms:W3CDTF">2021-06-20T16:03:48Z</dcterms:created>
  <dcterms:modified xsi:type="dcterms:W3CDTF">2022-04-07T19:06:50Z</dcterms:modified>
</cp:coreProperties>
</file>